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7FFFD111_2D30A4AB.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7FFFD118_9029BE38.xml" ContentType="application/vnd.ms-powerpoint.comments+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1"/>
  </p:notesMasterIdLst>
  <p:sldIdLst>
    <p:sldId id="284" r:id="rId3"/>
    <p:sldId id="259" r:id="rId4"/>
    <p:sldId id="2147471627" r:id="rId5"/>
    <p:sldId id="2147471623" r:id="rId6"/>
    <p:sldId id="2147471624" r:id="rId7"/>
    <p:sldId id="2147471625" r:id="rId8"/>
    <p:sldId id="2147471629" r:id="rId9"/>
    <p:sldId id="2147471630" r:id="rId10"/>
    <p:sldId id="2147471633" r:id="rId11"/>
    <p:sldId id="2147471634" r:id="rId12"/>
    <p:sldId id="2147471635" r:id="rId13"/>
    <p:sldId id="2147471640" r:id="rId14"/>
    <p:sldId id="2147471639" r:id="rId15"/>
    <p:sldId id="2147471641" r:id="rId16"/>
    <p:sldId id="2147471642" r:id="rId17"/>
    <p:sldId id="2147471643" r:id="rId18"/>
    <p:sldId id="267" r:id="rId19"/>
    <p:sldId id="25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3B2B0F-2A9D-8904-3CF8-FFF4AEB4CC6A}" name="Mikołaj Kondej (PL)" initials="MK" userId="S::mikolaj.kondej@pwc.com::3656a163-f7d6-40e9-8913-f980c49e28e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8B68BB-FA3F-4C59-BBC4-E1C390945D7B}" v="5" dt="2025-11-15T09:35:52.6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84520" autoAdjust="0"/>
  </p:normalViewPr>
  <p:slideViewPr>
    <p:cSldViewPr snapToGrid="0">
      <p:cViewPr varScale="1">
        <p:scale>
          <a:sx n="72" d="100"/>
          <a:sy n="72" d="100"/>
        </p:scale>
        <p:origin x="874" y="28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ołaj Kondej (PL)" userId="3656a163-f7d6-40e9-8913-f980c49e28e8" providerId="ADAL" clId="{4E09E0FA-66BB-4758-8339-66D24D591C59}"/>
    <pc:docChg chg="undo custSel addSld modSld">
      <pc:chgData name="Mikołaj Kondej (PL)" userId="3656a163-f7d6-40e9-8913-f980c49e28e8" providerId="ADAL" clId="{4E09E0FA-66BB-4758-8339-66D24D591C59}" dt="2025-11-15T09:28:48.179" v="121" actId="6549"/>
      <pc:docMkLst>
        <pc:docMk/>
      </pc:docMkLst>
      <pc:sldChg chg="modSp mod">
        <pc:chgData name="Mikołaj Kondej (PL)" userId="3656a163-f7d6-40e9-8913-f980c49e28e8" providerId="ADAL" clId="{4E09E0FA-66BB-4758-8339-66D24D591C59}" dt="2025-11-15T09:27:06.126" v="85" actId="313"/>
        <pc:sldMkLst>
          <pc:docMk/>
          <pc:sldMk cId="3089504799" sldId="2147471623"/>
        </pc:sldMkLst>
        <pc:spChg chg="mod">
          <ac:chgData name="Mikołaj Kondej (PL)" userId="3656a163-f7d6-40e9-8913-f980c49e28e8" providerId="ADAL" clId="{4E09E0FA-66BB-4758-8339-66D24D591C59}" dt="2025-11-15T09:27:06.126" v="85" actId="313"/>
          <ac:spMkLst>
            <pc:docMk/>
            <pc:sldMk cId="3089504799" sldId="2147471623"/>
            <ac:spMk id="38" creationId="{15D129EC-0E4F-E295-1024-4BEDDEE93457}"/>
          </ac:spMkLst>
        </pc:spChg>
      </pc:sldChg>
      <pc:sldChg chg="modSp mod">
        <pc:chgData name="Mikołaj Kondej (PL)" userId="3656a163-f7d6-40e9-8913-f980c49e28e8" providerId="ADAL" clId="{4E09E0FA-66BB-4758-8339-66D24D591C59}" dt="2025-11-15T09:28:48.179" v="121" actId="6549"/>
        <pc:sldMkLst>
          <pc:docMk/>
          <pc:sldMk cId="2402350351" sldId="2147471624"/>
        </pc:sldMkLst>
        <pc:spChg chg="mod">
          <ac:chgData name="Mikołaj Kondej (PL)" userId="3656a163-f7d6-40e9-8913-f980c49e28e8" providerId="ADAL" clId="{4E09E0FA-66BB-4758-8339-66D24D591C59}" dt="2025-11-15T09:28:48.179" v="121" actId="6549"/>
          <ac:spMkLst>
            <pc:docMk/>
            <pc:sldMk cId="2402350351" sldId="2147471624"/>
            <ac:spMk id="4" creationId="{3BAD0FDC-2867-7D91-194E-7D387A535DF6}"/>
          </ac:spMkLst>
        </pc:spChg>
      </pc:sldChg>
      <pc:sldChg chg="addSp delSp modSp mod">
        <pc:chgData name="Mikołaj Kondej (PL)" userId="3656a163-f7d6-40e9-8913-f980c49e28e8" providerId="ADAL" clId="{4E09E0FA-66BB-4758-8339-66D24D591C59}" dt="2025-11-15T09:26:56.106" v="84" actId="478"/>
        <pc:sldMkLst>
          <pc:docMk/>
          <pc:sldMk cId="0" sldId="2147471627"/>
        </pc:sldMkLst>
        <pc:spChg chg="add del mod">
          <ac:chgData name="Mikołaj Kondej (PL)" userId="3656a163-f7d6-40e9-8913-f980c49e28e8" providerId="ADAL" clId="{4E09E0FA-66BB-4758-8339-66D24D591C59}" dt="2025-11-15T09:26:56.106" v="84" actId="478"/>
          <ac:spMkLst>
            <pc:docMk/>
            <pc:sldMk cId="0" sldId="2147471627"/>
            <ac:spMk id="16" creationId="{80442F23-9A5C-887A-207C-EE6F3A3E2249}"/>
          </ac:spMkLst>
        </pc:spChg>
      </pc:sldChg>
      <pc:sldChg chg="addSp modSp new mod">
        <pc:chgData name="Mikołaj Kondej (PL)" userId="3656a163-f7d6-40e9-8913-f980c49e28e8" providerId="ADAL" clId="{4E09E0FA-66BB-4758-8339-66D24D591C59}" dt="2025-11-07T13:50:46.020" v="25" actId="113"/>
        <pc:sldMkLst>
          <pc:docMk/>
          <pc:sldMk cId="3111494395" sldId="2147471643"/>
        </pc:sldMkLst>
        <pc:spChg chg="mod">
          <ac:chgData name="Mikołaj Kondej (PL)" userId="3656a163-f7d6-40e9-8913-f980c49e28e8" providerId="ADAL" clId="{4E09E0FA-66BB-4758-8339-66D24D591C59}" dt="2025-11-07T13:50:46.020" v="25" actId="113"/>
          <ac:spMkLst>
            <pc:docMk/>
            <pc:sldMk cId="3111494395" sldId="2147471643"/>
            <ac:spMk id="2" creationId="{BF6FB214-1EB2-7D5C-E462-BE874359AD14}"/>
          </ac:spMkLst>
        </pc:spChg>
        <pc:spChg chg="mod">
          <ac:chgData name="Mikołaj Kondej (PL)" userId="3656a163-f7d6-40e9-8913-f980c49e28e8" providerId="ADAL" clId="{4E09E0FA-66BB-4758-8339-66D24D591C59}" dt="2025-11-07T13:50:13.819" v="22" actId="20577"/>
          <ac:spMkLst>
            <pc:docMk/>
            <pc:sldMk cId="3111494395" sldId="2147471643"/>
            <ac:spMk id="3" creationId="{AAEBB0B3-F05F-1692-7ACF-05ED68BE453A}"/>
          </ac:spMkLst>
        </pc:spChg>
        <pc:picChg chg="add mod">
          <ac:chgData name="Mikołaj Kondej (PL)" userId="3656a163-f7d6-40e9-8913-f980c49e28e8" providerId="ADAL" clId="{4E09E0FA-66BB-4758-8339-66D24D591C59}" dt="2025-11-07T13:49:43.636" v="7" actId="14100"/>
          <ac:picMkLst>
            <pc:docMk/>
            <pc:sldMk cId="3111494395" sldId="2147471643"/>
            <ac:picMk id="5" creationId="{398D00BF-10E8-7AA9-031D-E00C5BE90C7B}"/>
          </ac:picMkLst>
        </pc:picChg>
      </pc:sldChg>
    </pc:docChg>
  </pc:docChgLst>
</pc:chgInfo>
</file>

<file path=ppt/comments/modernComment_7FFFD111_2D30A4AB.xml><?xml version="1.0" encoding="utf-8"?>
<p188:cmLst xmlns:a="http://schemas.openxmlformats.org/drawingml/2006/main" xmlns:r="http://schemas.openxmlformats.org/officeDocument/2006/relationships" xmlns:p188="http://schemas.microsoft.com/office/powerpoint/2018/8/main">
  <p188:cm id="{141794E6-3889-4CD1-9D38-42D7ECD9C084}" authorId="{CC3B2B0F-2A9D-8904-3CF8-FFF4AEB4CC6A}" created="2025-11-07T10:40:52.923">
    <ac:txMkLst xmlns:ac="http://schemas.microsoft.com/office/drawing/2013/main/command">
      <pc:docMk xmlns:pc="http://schemas.microsoft.com/office/powerpoint/2013/main/command"/>
      <pc:sldMk xmlns:pc="http://schemas.microsoft.com/office/powerpoint/2013/main/command" cId="758162603" sldId="2147471633"/>
      <ac:spMk id="6" creationId="{AEBEB047-162C-6CAC-4EEE-410999CF2908}"/>
      <ac:txMk cp="666" len="503">
        <ac:context len="1171" hash="1122002621"/>
      </ac:txMk>
    </ac:txMkLst>
    <p188:pos x="5936631" y="2975713"/>
    <p188:txBody>
      <a:bodyPr/>
      <a:lstStyle/>
      <a:p>
        <a:r>
          <a:rPr lang="pl-PL"/>
          <a:t>Sprawdzić objasnienia.</a:t>
        </a:r>
      </a:p>
    </p188:txBody>
  </p188:cm>
</p188:cmLst>
</file>

<file path=ppt/comments/modernComment_7FFFD118_9029BE38.xml><?xml version="1.0" encoding="utf-8"?>
<p188:cmLst xmlns:a="http://schemas.openxmlformats.org/drawingml/2006/main" xmlns:r="http://schemas.openxmlformats.org/officeDocument/2006/relationships" xmlns:p188="http://schemas.microsoft.com/office/powerpoint/2018/8/main">
  <p188:cm id="{332D534B-9C5E-4A02-AF7E-D5C8B21E8A6E}" authorId="{CC3B2B0F-2A9D-8904-3CF8-FFF4AEB4CC6A}" created="2025-11-07T10:40:52.923">
    <ac:txMkLst xmlns:ac="http://schemas.microsoft.com/office/drawing/2013/main/command">
      <pc:docMk xmlns:pc="http://schemas.microsoft.com/office/powerpoint/2013/main/command"/>
      <pc:sldMk xmlns:pc="http://schemas.microsoft.com/office/powerpoint/2013/main/command" cId="2418654776" sldId="2147471640"/>
      <ac:spMk id="6" creationId="{C24DB719-5EC9-8CA6-CE7B-6F756A4349FC}"/>
      <ac:txMk cp="355" len="503">
        <ac:context len="860" hash="2986581293"/>
      </ac:txMk>
    </ac:txMkLst>
    <p188:pos x="5936631" y="2975713"/>
    <p188:txBody>
      <a:bodyPr/>
      <a:lstStyle/>
      <a:p>
        <a:r>
          <a:rPr lang="pl-PL"/>
          <a:t>Sprawdzić objasnienia.</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DCE02-817A-47B9-B7F4-A282EFDF1A05}" type="datetimeFigureOut">
              <a:rPr lang="pl-PL" smtClean="0"/>
              <a:t>15.11.2025</a:t>
            </a:fld>
            <a:endParaRPr lang="pl-P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972A1-BC7F-4367-9891-600B3931D29E}" type="slidenum">
              <a:rPr lang="pl-PL" smtClean="0"/>
              <a:t>‹#›</a:t>
            </a:fld>
            <a:endParaRPr lang="pl-PL"/>
          </a:p>
        </p:txBody>
      </p:sp>
    </p:spTree>
    <p:extLst>
      <p:ext uri="{BB962C8B-B14F-4D97-AF65-F5344CB8AC3E}">
        <p14:creationId xmlns:p14="http://schemas.microsoft.com/office/powerpoint/2010/main" val="52353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1"/>
        <p:cNvGrpSpPr/>
        <p:nvPr/>
      </p:nvGrpSpPr>
      <p:grpSpPr>
        <a:xfrm>
          <a:off x="0" y="0"/>
          <a:ext cx="0" cy="0"/>
          <a:chOff x="0" y="0"/>
          <a:chExt cx="0" cy="0"/>
        </a:xfrm>
      </p:grpSpPr>
      <p:sp>
        <p:nvSpPr>
          <p:cNvPr id="2102" name="Google Shape;2102;g11f0b8db918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3" name="Google Shape;2103;g11f0b8db918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4" name="Google Shape;2104;g11f0b8db918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2">
          <a:extLst>
            <a:ext uri="{FF2B5EF4-FFF2-40B4-BE49-F238E27FC236}">
              <a16:creationId xmlns:a16="http://schemas.microsoft.com/office/drawing/2014/main" id="{21399574-8A1A-9553-0E30-8F50AC576203}"/>
            </a:ext>
          </a:extLst>
        </p:cNvPr>
        <p:cNvGrpSpPr/>
        <p:nvPr/>
      </p:nvGrpSpPr>
      <p:grpSpPr>
        <a:xfrm>
          <a:off x="0" y="0"/>
          <a:ext cx="0" cy="0"/>
          <a:chOff x="0" y="0"/>
          <a:chExt cx="0" cy="0"/>
        </a:xfrm>
      </p:grpSpPr>
      <p:sp>
        <p:nvSpPr>
          <p:cNvPr id="2123" name="Google Shape;2123;g22be7e174a6_0_6:notes">
            <a:extLst>
              <a:ext uri="{FF2B5EF4-FFF2-40B4-BE49-F238E27FC236}">
                <a16:creationId xmlns:a16="http://schemas.microsoft.com/office/drawing/2014/main" id="{5A6C9562-FF09-F800-6EA8-57F01BB2E4E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4" name="Google Shape;2124;g22be7e174a6_0_6:notes">
            <a:extLst>
              <a:ext uri="{FF2B5EF4-FFF2-40B4-BE49-F238E27FC236}">
                <a16:creationId xmlns:a16="http://schemas.microsoft.com/office/drawing/2014/main" id="{CA78AAE6-D99F-4154-CA18-E53C69582BB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5" name="Google Shape;2125;g22be7e174a6_0_6:notes">
            <a:extLst>
              <a:ext uri="{FF2B5EF4-FFF2-40B4-BE49-F238E27FC236}">
                <a16:creationId xmlns:a16="http://schemas.microsoft.com/office/drawing/2014/main" id="{A2764D72-4F56-836B-5EA3-73D5A058C36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864916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2"/>
        <p:cNvGrpSpPr/>
        <p:nvPr/>
      </p:nvGrpSpPr>
      <p:grpSpPr>
        <a:xfrm>
          <a:off x="0" y="0"/>
          <a:ext cx="0" cy="0"/>
          <a:chOff x="0" y="0"/>
          <a:chExt cx="0" cy="0"/>
        </a:xfrm>
      </p:grpSpPr>
      <p:sp>
        <p:nvSpPr>
          <p:cNvPr id="2123" name="Google Shape;2123;g22be7e174a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4" name="Google Shape;2124;g22be7e174a6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pl-PL" dirty="0"/>
              <a:t>Zmiana w </a:t>
            </a:r>
            <a:r>
              <a:rPr lang="pl-PL" dirty="0" err="1"/>
              <a:t>safe</a:t>
            </a:r>
            <a:r>
              <a:rPr lang="pl-PL" dirty="0"/>
              <a:t> </a:t>
            </a:r>
            <a:r>
              <a:rPr lang="pl-PL" dirty="0" err="1"/>
              <a:t>harbourt</a:t>
            </a:r>
            <a:r>
              <a:rPr lang="pl-PL" dirty="0"/>
              <a:t> tak by </a:t>
            </a:r>
            <a:r>
              <a:rPr lang="pl-PL" dirty="0" err="1"/>
              <a:t>amortzacja</a:t>
            </a:r>
            <a:r>
              <a:rPr lang="pl-PL" dirty="0"/>
              <a:t> i kwoty </a:t>
            </a:r>
            <a:r>
              <a:rPr lang="pl-PL" dirty="0" err="1"/>
              <a:t>przpyisane</a:t>
            </a:r>
            <a:r>
              <a:rPr lang="pl-PL" dirty="0"/>
              <a:t> też wchodziły</a:t>
            </a:r>
            <a:endParaRPr dirty="0"/>
          </a:p>
        </p:txBody>
      </p:sp>
      <p:sp>
        <p:nvSpPr>
          <p:cNvPr id="2125" name="Google Shape;2125;g22be7e174a6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15e nieumiejętne usunięcie.</a:t>
            </a:r>
          </a:p>
        </p:txBody>
      </p:sp>
      <p:sp>
        <p:nvSpPr>
          <p:cNvPr id="4" name="Slide Number Placeholder 3"/>
          <p:cNvSpPr>
            <a:spLocks noGrp="1"/>
          </p:cNvSpPr>
          <p:nvPr>
            <p:ph type="sldNum" sz="quarter" idx="5"/>
          </p:nvPr>
        </p:nvSpPr>
        <p:spPr/>
        <p:txBody>
          <a:bodyPr/>
          <a:lstStyle/>
          <a:p>
            <a:fld id="{86B972A1-BC7F-4367-9891-600B3931D29E}" type="slidenum">
              <a:rPr lang="pl-PL" smtClean="0"/>
              <a:t>4</a:t>
            </a:fld>
            <a:endParaRPr lang="pl-PL"/>
          </a:p>
        </p:txBody>
      </p:sp>
    </p:spTree>
    <p:extLst>
      <p:ext uri="{BB962C8B-B14F-4D97-AF65-F5344CB8AC3E}">
        <p14:creationId xmlns:p14="http://schemas.microsoft.com/office/powerpoint/2010/main" val="984279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Nie wiadomo jaki dochód – CFC czy księgowy czy rachunkowy</a:t>
            </a:r>
          </a:p>
        </p:txBody>
      </p:sp>
      <p:sp>
        <p:nvSpPr>
          <p:cNvPr id="4" name="Slide Number Placeholder 3"/>
          <p:cNvSpPr>
            <a:spLocks noGrp="1"/>
          </p:cNvSpPr>
          <p:nvPr>
            <p:ph type="sldNum" sz="quarter" idx="5"/>
          </p:nvPr>
        </p:nvSpPr>
        <p:spPr/>
        <p:txBody>
          <a:bodyPr/>
          <a:lstStyle/>
          <a:p>
            <a:fld id="{86B972A1-BC7F-4367-9891-600B3931D29E}" type="slidenum">
              <a:rPr lang="pl-PL" smtClean="0"/>
              <a:t>5</a:t>
            </a:fld>
            <a:endParaRPr lang="pl-PL"/>
          </a:p>
        </p:txBody>
      </p:sp>
    </p:spTree>
    <p:extLst>
      <p:ext uri="{BB962C8B-B14F-4D97-AF65-F5344CB8AC3E}">
        <p14:creationId xmlns:p14="http://schemas.microsoft.com/office/powerpoint/2010/main" val="3304517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a:p>
        </p:txBody>
      </p:sp>
      <p:sp>
        <p:nvSpPr>
          <p:cNvPr id="4" name="Slide Number Placeholder 3"/>
          <p:cNvSpPr>
            <a:spLocks noGrp="1"/>
          </p:cNvSpPr>
          <p:nvPr>
            <p:ph type="sldNum" sz="quarter" idx="5"/>
          </p:nvPr>
        </p:nvSpPr>
        <p:spPr/>
        <p:txBody>
          <a:bodyPr/>
          <a:lstStyle/>
          <a:p>
            <a:fld id="{86B972A1-BC7F-4367-9891-600B3931D29E}" type="slidenum">
              <a:rPr lang="pl-PL" smtClean="0"/>
              <a:t>7</a:t>
            </a:fld>
            <a:endParaRPr lang="pl-PL"/>
          </a:p>
        </p:txBody>
      </p:sp>
    </p:spTree>
    <p:extLst>
      <p:ext uri="{BB962C8B-B14F-4D97-AF65-F5344CB8AC3E}">
        <p14:creationId xmlns:p14="http://schemas.microsoft.com/office/powerpoint/2010/main" val="1646023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4E74A-8281-2275-9923-F08B7D2B61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3398E8-FAE9-8610-B119-0CA077BF53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28912E-520B-78F0-C691-A5D24854EF4F}"/>
              </a:ext>
            </a:extLst>
          </p:cNvPr>
          <p:cNvSpPr>
            <a:spLocks noGrp="1"/>
          </p:cNvSpPr>
          <p:nvPr>
            <p:ph type="body" idx="1"/>
          </p:nvPr>
        </p:nvSpPr>
        <p:spPr/>
        <p:txBody>
          <a:bodyPr/>
          <a:lstStyle/>
          <a:p>
            <a:endParaRPr lang="pl-PL" dirty="0"/>
          </a:p>
        </p:txBody>
      </p:sp>
      <p:sp>
        <p:nvSpPr>
          <p:cNvPr id="4" name="Slide Number Placeholder 3">
            <a:extLst>
              <a:ext uri="{FF2B5EF4-FFF2-40B4-BE49-F238E27FC236}">
                <a16:creationId xmlns:a16="http://schemas.microsoft.com/office/drawing/2014/main" id="{FD95AFF7-CA78-6691-37B8-62497BC4FCB8}"/>
              </a:ext>
            </a:extLst>
          </p:cNvPr>
          <p:cNvSpPr>
            <a:spLocks noGrp="1"/>
          </p:cNvSpPr>
          <p:nvPr>
            <p:ph type="sldNum" sz="quarter" idx="5"/>
          </p:nvPr>
        </p:nvSpPr>
        <p:spPr/>
        <p:txBody>
          <a:bodyPr/>
          <a:lstStyle/>
          <a:p>
            <a:fld id="{86B972A1-BC7F-4367-9891-600B3931D29E}" type="slidenum">
              <a:rPr lang="pl-PL" smtClean="0"/>
              <a:t>9</a:t>
            </a:fld>
            <a:endParaRPr lang="pl-PL"/>
          </a:p>
        </p:txBody>
      </p:sp>
    </p:spTree>
    <p:extLst>
      <p:ext uri="{BB962C8B-B14F-4D97-AF65-F5344CB8AC3E}">
        <p14:creationId xmlns:p14="http://schemas.microsoft.com/office/powerpoint/2010/main" val="246462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Ten sam miał być charakter płatności. </a:t>
            </a:r>
          </a:p>
        </p:txBody>
      </p:sp>
      <p:sp>
        <p:nvSpPr>
          <p:cNvPr id="4" name="Slide Number Placeholder 3"/>
          <p:cNvSpPr>
            <a:spLocks noGrp="1"/>
          </p:cNvSpPr>
          <p:nvPr>
            <p:ph type="sldNum" sz="quarter" idx="5"/>
          </p:nvPr>
        </p:nvSpPr>
        <p:spPr/>
        <p:txBody>
          <a:bodyPr/>
          <a:lstStyle/>
          <a:p>
            <a:fld id="{86B972A1-BC7F-4367-9891-600B3931D29E}" type="slidenum">
              <a:rPr lang="pl-PL" smtClean="0"/>
              <a:t>10</a:t>
            </a:fld>
            <a:endParaRPr lang="pl-PL"/>
          </a:p>
        </p:txBody>
      </p:sp>
    </p:spTree>
    <p:extLst>
      <p:ext uri="{BB962C8B-B14F-4D97-AF65-F5344CB8AC3E}">
        <p14:creationId xmlns:p14="http://schemas.microsoft.com/office/powerpoint/2010/main" val="3223519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Porównać sytuacje gdy koszt jest ponoszony na poziomie podmiotu nisko opodatkowanego i gdy </a:t>
            </a:r>
            <a:r>
              <a:rPr lang="pl-PL" dirty="0" err="1"/>
              <a:t>jet</a:t>
            </a:r>
            <a:r>
              <a:rPr lang="pl-PL" dirty="0"/>
              <a:t> </a:t>
            </a:r>
            <a:r>
              <a:rPr lang="pl-PL" dirty="0" err="1"/>
              <a:t>przkeazyany</a:t>
            </a:r>
            <a:r>
              <a:rPr lang="pl-PL" dirty="0"/>
              <a:t> dalej. Efekt jest taki sam. </a:t>
            </a:r>
            <a:br>
              <a:rPr lang="pl-PL" dirty="0"/>
            </a:br>
            <a:r>
              <a:rPr lang="pl-PL" dirty="0" err="1"/>
              <a:t>Dlczego</a:t>
            </a:r>
            <a:r>
              <a:rPr lang="pl-PL" dirty="0"/>
              <a:t> przepis dyskryminuje podmioty wypłacające dywidendy?</a:t>
            </a:r>
          </a:p>
        </p:txBody>
      </p:sp>
      <p:sp>
        <p:nvSpPr>
          <p:cNvPr id="4" name="Slide Number Placeholder 3"/>
          <p:cNvSpPr>
            <a:spLocks noGrp="1"/>
          </p:cNvSpPr>
          <p:nvPr>
            <p:ph type="sldNum" sz="quarter" idx="5"/>
          </p:nvPr>
        </p:nvSpPr>
        <p:spPr/>
        <p:txBody>
          <a:bodyPr/>
          <a:lstStyle/>
          <a:p>
            <a:fld id="{86B972A1-BC7F-4367-9891-600B3931D29E}" type="slidenum">
              <a:rPr lang="pl-PL" smtClean="0"/>
              <a:t>11</a:t>
            </a:fld>
            <a:endParaRPr lang="pl-PL"/>
          </a:p>
        </p:txBody>
      </p:sp>
    </p:spTree>
    <p:extLst>
      <p:ext uri="{BB962C8B-B14F-4D97-AF65-F5344CB8AC3E}">
        <p14:creationId xmlns:p14="http://schemas.microsoft.com/office/powerpoint/2010/main" val="309845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1CD2C-A2ED-D3D3-A44E-505B955D8F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05D344-D424-D7DD-A2E2-E3DDD42E92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429763-5616-F291-B1EB-898E81E8731C}"/>
              </a:ext>
            </a:extLst>
          </p:cNvPr>
          <p:cNvSpPr>
            <a:spLocks noGrp="1"/>
          </p:cNvSpPr>
          <p:nvPr>
            <p:ph type="body" idx="1"/>
          </p:nvPr>
        </p:nvSpPr>
        <p:spPr/>
        <p:txBody>
          <a:bodyPr/>
          <a:lstStyle/>
          <a:p>
            <a:endParaRPr lang="pl-PL" dirty="0"/>
          </a:p>
        </p:txBody>
      </p:sp>
      <p:sp>
        <p:nvSpPr>
          <p:cNvPr id="4" name="Slide Number Placeholder 3">
            <a:extLst>
              <a:ext uri="{FF2B5EF4-FFF2-40B4-BE49-F238E27FC236}">
                <a16:creationId xmlns:a16="http://schemas.microsoft.com/office/drawing/2014/main" id="{582270F7-A2F6-2CCD-1EFB-A5C2CADD2CE7}"/>
              </a:ext>
            </a:extLst>
          </p:cNvPr>
          <p:cNvSpPr>
            <a:spLocks noGrp="1"/>
          </p:cNvSpPr>
          <p:nvPr>
            <p:ph type="sldNum" sz="quarter" idx="5"/>
          </p:nvPr>
        </p:nvSpPr>
        <p:spPr/>
        <p:txBody>
          <a:bodyPr/>
          <a:lstStyle/>
          <a:p>
            <a:fld id="{86B972A1-BC7F-4367-9891-600B3931D29E}" type="slidenum">
              <a:rPr lang="pl-PL" smtClean="0"/>
              <a:t>12</a:t>
            </a:fld>
            <a:endParaRPr lang="pl-PL"/>
          </a:p>
        </p:txBody>
      </p:sp>
    </p:spTree>
    <p:extLst>
      <p:ext uri="{BB962C8B-B14F-4D97-AF65-F5344CB8AC3E}">
        <p14:creationId xmlns:p14="http://schemas.microsoft.com/office/powerpoint/2010/main" val="375804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Slid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E0745CB-2FF7-A852-6865-A8F426EE1202}"/>
              </a:ext>
            </a:extLst>
          </p:cNvPr>
          <p:cNvSpPr>
            <a:spLocks noGrp="1"/>
          </p:cNvSpPr>
          <p:nvPr>
            <p:ph type="pic" sz="quarter" idx="10" hasCustomPrompt="1"/>
          </p:nvPr>
        </p:nvSpPr>
        <p:spPr>
          <a:xfrm>
            <a:off x="0" y="0"/>
            <a:ext cx="12192000" cy="6858000"/>
          </a:xfrm>
          <a:solidFill>
            <a:schemeClr val="bg2"/>
          </a:solidFill>
        </p:spPr>
        <p:txBody>
          <a:bodyPr anchor="ctr"/>
          <a:lstStyle>
            <a:lvl1pPr algn="ctr">
              <a:defRPr/>
            </a:lvl1pPr>
          </a:lstStyle>
          <a:p>
            <a:r>
              <a:rPr lang="en-US" dirty="0"/>
              <a:t>Click icon to add cover image</a:t>
            </a:r>
          </a:p>
          <a:p>
            <a:endParaRPr lang="en-US" dirty="0"/>
          </a:p>
        </p:txBody>
      </p:sp>
      <p:sp>
        <p:nvSpPr>
          <p:cNvPr id="2" name="Title 1">
            <a:extLst>
              <a:ext uri="{FF2B5EF4-FFF2-40B4-BE49-F238E27FC236}">
                <a16:creationId xmlns:a16="http://schemas.microsoft.com/office/drawing/2014/main" id="{5AEF2F32-23D2-85EF-3071-5C6939DCE4A4}"/>
              </a:ext>
            </a:extLst>
          </p:cNvPr>
          <p:cNvSpPr>
            <a:spLocks noGrp="1"/>
          </p:cNvSpPr>
          <p:nvPr>
            <p:ph type="ctrTitle"/>
          </p:nvPr>
        </p:nvSpPr>
        <p:spPr>
          <a:xfrm>
            <a:off x="401904" y="1963495"/>
            <a:ext cx="5664555" cy="1828800"/>
          </a:xfrm>
        </p:spPr>
        <p:txBody>
          <a:bodyPr anchor="t" anchorCtr="0"/>
          <a:lstStyle>
            <a:lvl1pPr algn="l">
              <a:lnSpc>
                <a:spcPct val="80000"/>
              </a:lnSpc>
              <a:spcBef>
                <a:spcPts val="1400"/>
              </a:spcBef>
              <a:defRPr sz="4800" b="0"/>
            </a:lvl1pPr>
          </a:lstStyle>
          <a:p>
            <a:r>
              <a:rPr lang="en-US"/>
              <a:t>Click to edit Master title style</a:t>
            </a:r>
            <a:endParaRPr lang="en-US" dirty="0"/>
          </a:p>
        </p:txBody>
      </p:sp>
      <p:sp>
        <p:nvSpPr>
          <p:cNvPr id="5" name="Subtitle 2">
            <a:extLst>
              <a:ext uri="{FF2B5EF4-FFF2-40B4-BE49-F238E27FC236}">
                <a16:creationId xmlns:a16="http://schemas.microsoft.com/office/drawing/2014/main" id="{98AB6ED3-C5F6-877C-DAED-BEF7F304594B}"/>
              </a:ext>
            </a:extLst>
          </p:cNvPr>
          <p:cNvSpPr>
            <a:spLocks noGrp="1"/>
          </p:cNvSpPr>
          <p:nvPr>
            <p:ph type="subTitle" idx="1" hasCustomPrompt="1"/>
          </p:nvPr>
        </p:nvSpPr>
        <p:spPr>
          <a:xfrm>
            <a:off x="401903" y="6054487"/>
            <a:ext cx="4684447" cy="453228"/>
          </a:xfrm>
        </p:spPr>
        <p:txBody>
          <a:bodyPr/>
          <a:lstStyle>
            <a:lvl1pPr marL="0" indent="0" algn="l">
              <a:lnSpc>
                <a:spcPct val="100000"/>
              </a:lnSpc>
              <a:spcBef>
                <a:spcPts val="100"/>
              </a:spcBef>
              <a:spcAft>
                <a:spcPts val="0"/>
              </a:spcAft>
              <a:buNone/>
              <a:defRPr sz="1400" b="0"/>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 style</a:t>
            </a:r>
          </a:p>
        </p:txBody>
      </p:sp>
      <p:pic>
        <p:nvPicPr>
          <p:cNvPr id="14" name="Graphic 13">
            <a:extLst>
              <a:ext uri="{FF2B5EF4-FFF2-40B4-BE49-F238E27FC236}">
                <a16:creationId xmlns:a16="http://schemas.microsoft.com/office/drawing/2014/main" id="{FB11A3AB-4A69-E082-016E-71E3453713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3391" y="383381"/>
            <a:ext cx="1064007" cy="517902"/>
          </a:xfrm>
          <a:prstGeom prst="rect">
            <a:avLst/>
          </a:prstGeom>
        </p:spPr>
      </p:pic>
      <p:pic>
        <p:nvPicPr>
          <p:cNvPr id="3" name="Graphic 2">
            <a:extLst>
              <a:ext uri="{FF2B5EF4-FFF2-40B4-BE49-F238E27FC236}">
                <a16:creationId xmlns:a16="http://schemas.microsoft.com/office/drawing/2014/main" id="{07A17FF3-555A-1E76-A1AB-E5770CA9539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03391" y="383381"/>
            <a:ext cx="1064007" cy="517902"/>
          </a:xfrm>
          <a:prstGeom prst="rect">
            <a:avLst/>
          </a:prstGeom>
        </p:spPr>
      </p:pic>
    </p:spTree>
    <p:extLst>
      <p:ext uri="{BB962C8B-B14F-4D97-AF65-F5344CB8AC3E}">
        <p14:creationId xmlns:p14="http://schemas.microsoft.com/office/powerpoint/2010/main" val="2864662930"/>
      </p:ext>
    </p:extLst>
  </p:cSld>
  <p:clrMapOvr>
    <a:masterClrMapping/>
  </p:clrMapOvr>
  <p:extLst>
    <p:ext uri="{DCECCB84-F9BA-43D5-87BE-67443E8EF086}">
      <p15:sldGuideLst xmlns:p15="http://schemas.microsoft.com/office/powerpoint/2012/main">
        <p15:guide id="9"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440"/>
        <p:cNvGrpSpPr/>
        <p:nvPr/>
      </p:nvGrpSpPr>
      <p:grpSpPr>
        <a:xfrm>
          <a:off x="0" y="0"/>
          <a:ext cx="0" cy="0"/>
          <a:chOff x="0" y="0"/>
          <a:chExt cx="0" cy="0"/>
        </a:xfrm>
      </p:grpSpPr>
      <p:grpSp>
        <p:nvGrpSpPr>
          <p:cNvPr id="441" name="Google Shape;441;g11f1174cc5c_0_719"/>
          <p:cNvGrpSpPr/>
          <p:nvPr/>
        </p:nvGrpSpPr>
        <p:grpSpPr>
          <a:xfrm>
            <a:off x="1" y="2"/>
            <a:ext cx="8168217" cy="6858000"/>
            <a:chOff x="1" y="3"/>
            <a:chExt cx="6126163" cy="6858000"/>
          </a:xfrm>
        </p:grpSpPr>
        <p:sp>
          <p:nvSpPr>
            <p:cNvPr id="442" name="Google Shape;442;g11f1174cc5c_0_719"/>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443" name="Google Shape;443;g11f1174cc5c_0_719"/>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444" name="Google Shape;444;g11f1174cc5c_0_719"/>
          <p:cNvSpPr txBox="1">
            <a:spLocks noGrp="1"/>
          </p:cNvSpPr>
          <p:nvPr>
            <p:ph type="ctrTitle"/>
          </p:nvPr>
        </p:nvSpPr>
        <p:spPr>
          <a:xfrm>
            <a:off x="609599" y="2103438"/>
            <a:ext cx="6035200" cy="18285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45" name="Google Shape;445;g11f1174cc5c_0_719"/>
          <p:cNvSpPr txBox="1">
            <a:spLocks noGrp="1"/>
          </p:cNvSpPr>
          <p:nvPr>
            <p:ph type="subTitle" idx="1"/>
          </p:nvPr>
        </p:nvSpPr>
        <p:spPr>
          <a:xfrm>
            <a:off x="609600" y="4160520"/>
            <a:ext cx="6035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581816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genda 1" type="obj">
  <p:cSld name="Agenda 1">
    <p:spTree>
      <p:nvGrpSpPr>
        <p:cNvPr id="1" name="Shape 446"/>
        <p:cNvGrpSpPr/>
        <p:nvPr/>
      </p:nvGrpSpPr>
      <p:grpSpPr>
        <a:xfrm>
          <a:off x="0" y="0"/>
          <a:ext cx="0" cy="0"/>
          <a:chOff x="0" y="0"/>
          <a:chExt cx="0" cy="0"/>
        </a:xfrm>
      </p:grpSpPr>
      <p:sp>
        <p:nvSpPr>
          <p:cNvPr id="447" name="Google Shape;447;g11f1174cc5c_0_768"/>
          <p:cNvSpPr txBox="1">
            <a:spLocks noGrp="1"/>
          </p:cNvSpPr>
          <p:nvPr>
            <p:ph type="body" idx="1"/>
          </p:nvPr>
        </p:nvSpPr>
        <p:spPr>
          <a:xfrm>
            <a:off x="442912" y="2103120"/>
            <a:ext cx="11306000" cy="4073700"/>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0"/>
              </a:spcBef>
              <a:spcAft>
                <a:spcPts val="0"/>
              </a:spcAft>
              <a:buClr>
                <a:schemeClr val="accent1"/>
              </a:buClr>
              <a:buSzPts val="2800"/>
              <a:buFont typeface="Georgia"/>
              <a:buAutoNum type="arabicPeriod"/>
              <a:defRPr sz="2800" b="0">
                <a:solidFill>
                  <a:schemeClr val="dk1"/>
                </a:solidFill>
              </a:defRPr>
            </a:lvl1pPr>
            <a:lvl2pPr marL="914400" lvl="1" indent="-228600" algn="l">
              <a:lnSpc>
                <a:spcPct val="100000"/>
              </a:lnSpc>
              <a:spcBef>
                <a:spcPts val="600"/>
              </a:spcBef>
              <a:spcAft>
                <a:spcPts val="0"/>
              </a:spcAft>
              <a:buClr>
                <a:schemeClr val="accent4"/>
              </a:buClr>
              <a:buSzPts val="1600"/>
              <a:buFont typeface="Georgia"/>
              <a:buNone/>
              <a:defRPr sz="1600"/>
            </a:lvl2pPr>
            <a:lvl3pPr marL="1371600" lvl="2" indent="-330200" algn="l">
              <a:lnSpc>
                <a:spcPct val="100000"/>
              </a:lnSpc>
              <a:spcBef>
                <a:spcPts val="600"/>
              </a:spcBef>
              <a:spcAft>
                <a:spcPts val="0"/>
              </a:spcAft>
              <a:buClr>
                <a:schemeClr val="dk1"/>
              </a:buClr>
              <a:buSzPts val="1600"/>
              <a:buChar char="•"/>
              <a:defRPr/>
            </a:lvl3pPr>
            <a:lvl4pPr marL="1828800" lvl="3" indent="-330200" algn="l">
              <a:lnSpc>
                <a:spcPct val="100000"/>
              </a:lnSpc>
              <a:spcBef>
                <a:spcPts val="600"/>
              </a:spcBef>
              <a:spcAft>
                <a:spcPts val="0"/>
              </a:spcAft>
              <a:buClr>
                <a:schemeClr val="dk1"/>
              </a:buClr>
              <a:buSzPts val="1600"/>
              <a:buChar char="–"/>
              <a:defRPr/>
            </a:lvl4pPr>
            <a:lvl5pPr marL="2286000" lvl="4" indent="-330200" algn="l">
              <a:lnSpc>
                <a:spcPct val="100000"/>
              </a:lnSpc>
              <a:spcBef>
                <a:spcPts val="600"/>
              </a:spcBef>
              <a:spcAft>
                <a:spcPts val="0"/>
              </a:spcAft>
              <a:buClr>
                <a:schemeClr val="dk1"/>
              </a:buClr>
              <a:buSzPts val="1600"/>
              <a:buChar char="•"/>
              <a:defRPr/>
            </a:lvl5pPr>
            <a:lvl6pPr marL="2743200" lvl="5" indent="-330200" algn="l">
              <a:lnSpc>
                <a:spcPct val="100000"/>
              </a:lnSpc>
              <a:spcBef>
                <a:spcPts val="600"/>
              </a:spcBef>
              <a:spcAft>
                <a:spcPts val="0"/>
              </a:spcAft>
              <a:buClr>
                <a:schemeClr val="dk1"/>
              </a:buClr>
              <a:buSzPts val="1600"/>
              <a:buChar char="–"/>
              <a:defRPr/>
            </a:lvl6pPr>
            <a:lvl7pPr marL="3200400" lvl="6" indent="-330200" algn="l">
              <a:lnSpc>
                <a:spcPct val="100000"/>
              </a:lnSpc>
              <a:spcBef>
                <a:spcPts val="600"/>
              </a:spcBef>
              <a:spcAft>
                <a:spcPts val="0"/>
              </a:spcAft>
              <a:buClr>
                <a:schemeClr val="dk1"/>
              </a:buClr>
              <a:buSzPts val="1600"/>
              <a:buChar char="•"/>
              <a:defRPr/>
            </a:lvl7pPr>
            <a:lvl8pPr marL="3657600" lvl="7" indent="-330200" algn="l">
              <a:lnSpc>
                <a:spcPct val="100000"/>
              </a:lnSpc>
              <a:spcBef>
                <a:spcPts val="600"/>
              </a:spcBef>
              <a:spcAft>
                <a:spcPts val="0"/>
              </a:spcAft>
              <a:buClr>
                <a:schemeClr val="dk1"/>
              </a:buClr>
              <a:buSzPts val="1600"/>
              <a:buChar char="–"/>
              <a:defRPr/>
            </a:lvl8pPr>
            <a:lvl9pPr marL="4114800" lvl="8" indent="-330200" algn="l">
              <a:lnSpc>
                <a:spcPct val="100000"/>
              </a:lnSpc>
              <a:spcBef>
                <a:spcPts val="600"/>
              </a:spcBef>
              <a:spcAft>
                <a:spcPts val="600"/>
              </a:spcAft>
              <a:buClr>
                <a:schemeClr val="dk1"/>
              </a:buClr>
              <a:buSzPts val="1600"/>
              <a:buChar char="•"/>
              <a:defRPr/>
            </a:lvl9pPr>
          </a:lstStyle>
          <a:p>
            <a:endParaRPr/>
          </a:p>
        </p:txBody>
      </p:sp>
      <p:sp>
        <p:nvSpPr>
          <p:cNvPr id="448" name="Google Shape;448;g11f1174cc5c_0_768"/>
          <p:cNvSpPr txBox="1">
            <a:spLocks noGrp="1"/>
          </p:cNvSpPr>
          <p:nvPr>
            <p:ph type="title"/>
          </p:nvPr>
        </p:nvSpPr>
        <p:spPr>
          <a:xfrm>
            <a:off x="442913" y="432000"/>
            <a:ext cx="11306000" cy="13872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9" name="Google Shape;449;g11f1174cc5c_0_768"/>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450" name="Google Shape;450;g11f1174cc5c_0_768"/>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51" name="Google Shape;451;g11f1174cc5c_0_768"/>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17621072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55"/>
        <p:cNvGrpSpPr/>
        <p:nvPr/>
      </p:nvGrpSpPr>
      <p:grpSpPr>
        <a:xfrm>
          <a:off x="0" y="0"/>
          <a:ext cx="0" cy="0"/>
          <a:chOff x="0" y="0"/>
          <a:chExt cx="0" cy="0"/>
        </a:xfrm>
      </p:grpSpPr>
      <p:sp>
        <p:nvSpPr>
          <p:cNvPr id="456" name="Google Shape;456;g11f1174cc5c_0_76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457" name="Google Shape;457;g11f1174cc5c_0_765"/>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538651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458"/>
        <p:cNvGrpSpPr/>
        <p:nvPr/>
      </p:nvGrpSpPr>
      <p:grpSpPr>
        <a:xfrm>
          <a:off x="0" y="0"/>
          <a:ext cx="0" cy="0"/>
          <a:chOff x="0" y="0"/>
          <a:chExt cx="0" cy="0"/>
        </a:xfrm>
      </p:grpSpPr>
      <p:sp>
        <p:nvSpPr>
          <p:cNvPr id="459" name="Google Shape;459;g11f1174cc5c_0_730"/>
          <p:cNvSpPr txBox="1">
            <a:spLocks noGrp="1"/>
          </p:cNvSpPr>
          <p:nvPr>
            <p:ph type="body" idx="1"/>
          </p:nvPr>
        </p:nvSpPr>
        <p:spPr>
          <a:xfrm>
            <a:off x="609600" y="2103438"/>
            <a:ext cx="9266000" cy="40689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460" name="Google Shape;460;g11f1174cc5c_0_730"/>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461" name="Google Shape;461;g11f1174cc5c_0_730"/>
          <p:cNvSpPr/>
          <p:nvPr/>
        </p:nvSpPr>
        <p:spPr>
          <a:xfrm>
            <a:off x="609600" y="125850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462" name="Google Shape;462;g11f1174cc5c_0_730"/>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999900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463"/>
        <p:cNvGrpSpPr/>
        <p:nvPr/>
      </p:nvGrpSpPr>
      <p:grpSpPr>
        <a:xfrm>
          <a:off x="0" y="0"/>
          <a:ext cx="0" cy="0"/>
          <a:chOff x="0" y="0"/>
          <a:chExt cx="0" cy="0"/>
        </a:xfrm>
      </p:grpSpPr>
      <p:sp>
        <p:nvSpPr>
          <p:cNvPr id="464" name="Google Shape;464;g11f1174cc5c_0_886"/>
          <p:cNvSpPr txBox="1">
            <a:spLocks noGrp="1"/>
          </p:cNvSpPr>
          <p:nvPr>
            <p:ph type="body" idx="1"/>
          </p:nvPr>
        </p:nvSpPr>
        <p:spPr>
          <a:xfrm>
            <a:off x="609600" y="2103438"/>
            <a:ext cx="9266000" cy="40689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465" name="Google Shape;465;g11f1174cc5c_0_886"/>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466" name="Google Shape;466;g11f1174cc5c_0_886"/>
          <p:cNvSpPr/>
          <p:nvPr/>
        </p:nvSpPr>
        <p:spPr>
          <a:xfrm>
            <a:off x="609600" y="125850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467" name="Google Shape;467;g11f1174cc5c_0_886"/>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824021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1" type="titleOnly">
  <p:cSld name="Title Only 1">
    <p:spTree>
      <p:nvGrpSpPr>
        <p:cNvPr id="1" name="Shape 468"/>
        <p:cNvGrpSpPr/>
        <p:nvPr/>
      </p:nvGrpSpPr>
      <p:grpSpPr>
        <a:xfrm>
          <a:off x="0" y="0"/>
          <a:ext cx="0" cy="0"/>
          <a:chOff x="0" y="0"/>
          <a:chExt cx="0" cy="0"/>
        </a:xfrm>
      </p:grpSpPr>
      <p:sp>
        <p:nvSpPr>
          <p:cNvPr id="469" name="Google Shape;469;g11f1174cc5c_0_745"/>
          <p:cNvSpPr txBox="1">
            <a:spLocks noGrp="1"/>
          </p:cNvSpPr>
          <p:nvPr>
            <p:ph type="title"/>
          </p:nvPr>
        </p:nvSpPr>
        <p:spPr>
          <a:xfrm>
            <a:off x="442913" y="432001"/>
            <a:ext cx="11306000" cy="1387200"/>
          </a:xfrm>
          <a:prstGeom prst="rect">
            <a:avLst/>
          </a:prstGeom>
          <a:noFill/>
          <a:ln>
            <a:noFill/>
          </a:ln>
        </p:spPr>
        <p:txBody>
          <a:bodyPr spcFirstLastPara="1" wrap="square" lIns="0" tIns="0" rIns="0" bIns="0" anchor="t" anchorCtr="0">
            <a:norm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0" name="Google Shape;470;g11f1174cc5c_0_745"/>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71" name="Google Shape;471;g11f1174cc5c_0_745"/>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72" name="Google Shape;472;g11f1174cc5c_0_745"/>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9502154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473"/>
        <p:cNvGrpSpPr/>
        <p:nvPr/>
      </p:nvGrpSpPr>
      <p:grpSpPr>
        <a:xfrm>
          <a:off x="0" y="0"/>
          <a:ext cx="0" cy="0"/>
          <a:chOff x="0" y="0"/>
          <a:chExt cx="0" cy="0"/>
        </a:xfrm>
      </p:grpSpPr>
      <p:sp>
        <p:nvSpPr>
          <p:cNvPr id="474" name="Google Shape;474;g11f1174cc5c_0_725"/>
          <p:cNvSpPr txBox="1">
            <a:spLocks noGrp="1"/>
          </p:cNvSpPr>
          <p:nvPr>
            <p:ph type="body" idx="1"/>
          </p:nvPr>
        </p:nvSpPr>
        <p:spPr>
          <a:xfrm>
            <a:off x="609600" y="2103438"/>
            <a:ext cx="9266000" cy="40689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475" name="Google Shape;475;g11f1174cc5c_0_72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476" name="Google Shape;476;g11f1174cc5c_0_725"/>
          <p:cNvSpPr/>
          <p:nvPr/>
        </p:nvSpPr>
        <p:spPr>
          <a:xfrm>
            <a:off x="609600" y="125850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477" name="Google Shape;477;g11f1174cc5c_0_725"/>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8685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78"/>
        <p:cNvGrpSpPr/>
        <p:nvPr/>
      </p:nvGrpSpPr>
      <p:grpSpPr>
        <a:xfrm>
          <a:off x="0" y="0"/>
          <a:ext cx="0" cy="0"/>
          <a:chOff x="0" y="0"/>
          <a:chExt cx="0" cy="0"/>
        </a:xfrm>
      </p:grpSpPr>
      <p:sp>
        <p:nvSpPr>
          <p:cNvPr id="479" name="Google Shape;479;g11f1174cc5c_0_735"/>
          <p:cNvSpPr txBox="1">
            <a:spLocks noGrp="1"/>
          </p:cNvSpPr>
          <p:nvPr>
            <p:ph type="body" idx="1"/>
          </p:nvPr>
        </p:nvSpPr>
        <p:spPr>
          <a:xfrm>
            <a:off x="609600" y="2103438"/>
            <a:ext cx="1097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480" name="Google Shape;480;g11f1174cc5c_0_73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481" name="Google Shape;481;g11f1174cc5c_0_735"/>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4549566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and Image a la Digital">
  <p:cSld name="Content and Image a la Digital">
    <p:spTree>
      <p:nvGrpSpPr>
        <p:cNvPr id="1" name="Shape 482"/>
        <p:cNvGrpSpPr/>
        <p:nvPr/>
      </p:nvGrpSpPr>
      <p:grpSpPr>
        <a:xfrm>
          <a:off x="0" y="0"/>
          <a:ext cx="0" cy="0"/>
          <a:chOff x="0" y="0"/>
          <a:chExt cx="0" cy="0"/>
        </a:xfrm>
      </p:grpSpPr>
      <p:sp>
        <p:nvSpPr>
          <p:cNvPr id="483" name="Google Shape;483;g11f1174cc5c_0_739"/>
          <p:cNvSpPr>
            <a:spLocks noGrp="1"/>
          </p:cNvSpPr>
          <p:nvPr>
            <p:ph type="pic" idx="2"/>
          </p:nvPr>
        </p:nvSpPr>
        <p:spPr>
          <a:xfrm>
            <a:off x="-1" y="0"/>
            <a:ext cx="4233200" cy="6858000"/>
          </a:xfrm>
          <a:prstGeom prst="rect">
            <a:avLst/>
          </a:prstGeom>
          <a:solidFill>
            <a:srgbClr val="DEDEDE"/>
          </a:solidFill>
          <a:ln>
            <a:noFill/>
          </a:ln>
        </p:spPr>
      </p:sp>
      <p:sp>
        <p:nvSpPr>
          <p:cNvPr id="484" name="Google Shape;484;g11f1174cc5c_0_739"/>
          <p:cNvSpPr txBox="1">
            <a:spLocks noGrp="1"/>
          </p:cNvSpPr>
          <p:nvPr>
            <p:ph type="title"/>
          </p:nvPr>
        </p:nvSpPr>
        <p:spPr>
          <a:xfrm>
            <a:off x="4676247" y="432001"/>
            <a:ext cx="7072800" cy="990300"/>
          </a:xfrm>
          <a:prstGeom prst="rect">
            <a:avLst/>
          </a:prstGeom>
          <a:noFill/>
          <a:ln>
            <a:noFill/>
          </a:ln>
        </p:spPr>
        <p:txBody>
          <a:bodyPr spcFirstLastPara="1" wrap="square" lIns="0" tIns="0" rIns="0" bIns="0" anchor="t" anchorCtr="0">
            <a:norm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5" name="Google Shape;485;g11f1174cc5c_0_739"/>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6" name="Google Shape;486;g11f1174cc5c_0_739"/>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7" name="Google Shape;487;g11f1174cc5c_0_739"/>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916675752"/>
      </p:ext>
    </p:extLst>
  </p:cSld>
  <p:clrMapOvr>
    <a:masterClrMapping/>
  </p:clrMapOvr>
  <p:extLst>
    <p:ext uri="{DCECCB84-F9BA-43D5-87BE-67443E8EF086}">
      <p15:sldGuideLst xmlns:p15="http://schemas.microsoft.com/office/powerpoint/2012/main">
        <p15:guide id="1" pos="2208">
          <p15:clr>
            <a:srgbClr val="FBAE40"/>
          </p15:clr>
        </p15:guide>
        <p15:guide id="2" pos="200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488"/>
        <p:cNvGrpSpPr/>
        <p:nvPr/>
      </p:nvGrpSpPr>
      <p:grpSpPr>
        <a:xfrm>
          <a:off x="0" y="0"/>
          <a:ext cx="0" cy="0"/>
          <a:chOff x="0" y="0"/>
          <a:chExt cx="0" cy="0"/>
        </a:xfrm>
      </p:grpSpPr>
      <p:sp>
        <p:nvSpPr>
          <p:cNvPr id="489" name="Google Shape;489;g11f1174cc5c_0_851"/>
          <p:cNvSpPr txBox="1">
            <a:spLocks noGrp="1"/>
          </p:cNvSpPr>
          <p:nvPr>
            <p:ph type="title"/>
          </p:nvPr>
        </p:nvSpPr>
        <p:spPr>
          <a:xfrm>
            <a:off x="5181600" y="2109471"/>
            <a:ext cx="4694000" cy="2651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90" name="Google Shape;490;g11f1174cc5c_0_851"/>
          <p:cNvSpPr txBox="1">
            <a:spLocks noGrp="1"/>
          </p:cNvSpPr>
          <p:nvPr>
            <p:ph type="subTitle" idx="1"/>
          </p:nvPr>
        </p:nvSpPr>
        <p:spPr>
          <a:xfrm>
            <a:off x="609600" y="0"/>
            <a:ext cx="4572000" cy="6858000"/>
          </a:xfrm>
          <a:prstGeom prst="rect">
            <a:avLst/>
          </a:prstGeom>
          <a:noFill/>
          <a:ln>
            <a:noFill/>
          </a:ln>
        </p:spPr>
        <p:txBody>
          <a:bodyPr spcFirstLastPara="1" wrap="square" lIns="0" tIns="0" rIns="0" bIns="0" anchor="ctr" anchorCtr="0">
            <a:noAutofit/>
          </a:bodyPr>
          <a:lstStyle>
            <a:lvl1pPr marR="0" lvl="0"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1582110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genda 2">
  <p:cSld name="Agenda 2">
    <p:spTree>
      <p:nvGrpSpPr>
        <p:cNvPr id="1" name="Shape 491"/>
        <p:cNvGrpSpPr/>
        <p:nvPr/>
      </p:nvGrpSpPr>
      <p:grpSpPr>
        <a:xfrm>
          <a:off x="0" y="0"/>
          <a:ext cx="0" cy="0"/>
          <a:chOff x="0" y="0"/>
          <a:chExt cx="0" cy="0"/>
        </a:xfrm>
      </p:grpSpPr>
      <p:sp>
        <p:nvSpPr>
          <p:cNvPr id="492" name="Google Shape;492;g11f1174cc5c_0_1109"/>
          <p:cNvSpPr txBox="1">
            <a:spLocks noGrp="1"/>
          </p:cNvSpPr>
          <p:nvPr>
            <p:ph type="body" idx="1"/>
          </p:nvPr>
        </p:nvSpPr>
        <p:spPr>
          <a:xfrm>
            <a:off x="442912" y="2103120"/>
            <a:ext cx="11306000" cy="4073700"/>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0"/>
              </a:spcBef>
              <a:spcAft>
                <a:spcPts val="0"/>
              </a:spcAft>
              <a:buClr>
                <a:schemeClr val="accent1"/>
              </a:buClr>
              <a:buSzPts val="2800"/>
              <a:buFont typeface="Georgia"/>
              <a:buAutoNum type="arabicPeriod"/>
              <a:defRPr sz="2800" b="0">
                <a:solidFill>
                  <a:schemeClr val="dk1"/>
                </a:solidFill>
              </a:defRPr>
            </a:lvl1pPr>
            <a:lvl2pPr marL="914400" lvl="1" indent="-228600" algn="l">
              <a:lnSpc>
                <a:spcPct val="100000"/>
              </a:lnSpc>
              <a:spcBef>
                <a:spcPts val="600"/>
              </a:spcBef>
              <a:spcAft>
                <a:spcPts val="0"/>
              </a:spcAft>
              <a:buClr>
                <a:schemeClr val="accent4"/>
              </a:buClr>
              <a:buSzPts val="1600"/>
              <a:buFont typeface="Georgia"/>
              <a:buNone/>
              <a:defRPr sz="1600"/>
            </a:lvl2pPr>
            <a:lvl3pPr marL="1371600" lvl="2" indent="-330200" algn="l">
              <a:lnSpc>
                <a:spcPct val="100000"/>
              </a:lnSpc>
              <a:spcBef>
                <a:spcPts val="600"/>
              </a:spcBef>
              <a:spcAft>
                <a:spcPts val="0"/>
              </a:spcAft>
              <a:buClr>
                <a:schemeClr val="dk1"/>
              </a:buClr>
              <a:buSzPts val="1600"/>
              <a:buChar char="•"/>
              <a:defRPr/>
            </a:lvl3pPr>
            <a:lvl4pPr marL="1828800" lvl="3" indent="-330200" algn="l">
              <a:lnSpc>
                <a:spcPct val="100000"/>
              </a:lnSpc>
              <a:spcBef>
                <a:spcPts val="600"/>
              </a:spcBef>
              <a:spcAft>
                <a:spcPts val="0"/>
              </a:spcAft>
              <a:buClr>
                <a:schemeClr val="dk1"/>
              </a:buClr>
              <a:buSzPts val="1600"/>
              <a:buChar char="–"/>
              <a:defRPr/>
            </a:lvl4pPr>
            <a:lvl5pPr marL="2286000" lvl="4" indent="-330200" algn="l">
              <a:lnSpc>
                <a:spcPct val="100000"/>
              </a:lnSpc>
              <a:spcBef>
                <a:spcPts val="600"/>
              </a:spcBef>
              <a:spcAft>
                <a:spcPts val="0"/>
              </a:spcAft>
              <a:buClr>
                <a:schemeClr val="dk1"/>
              </a:buClr>
              <a:buSzPts val="1600"/>
              <a:buChar char="•"/>
              <a:defRPr/>
            </a:lvl5pPr>
            <a:lvl6pPr marL="2743200" lvl="5" indent="-330200" algn="l">
              <a:lnSpc>
                <a:spcPct val="100000"/>
              </a:lnSpc>
              <a:spcBef>
                <a:spcPts val="600"/>
              </a:spcBef>
              <a:spcAft>
                <a:spcPts val="0"/>
              </a:spcAft>
              <a:buClr>
                <a:schemeClr val="dk1"/>
              </a:buClr>
              <a:buSzPts val="1600"/>
              <a:buChar char="–"/>
              <a:defRPr/>
            </a:lvl6pPr>
            <a:lvl7pPr marL="3200400" lvl="6" indent="-330200" algn="l">
              <a:lnSpc>
                <a:spcPct val="100000"/>
              </a:lnSpc>
              <a:spcBef>
                <a:spcPts val="600"/>
              </a:spcBef>
              <a:spcAft>
                <a:spcPts val="0"/>
              </a:spcAft>
              <a:buClr>
                <a:schemeClr val="dk1"/>
              </a:buClr>
              <a:buSzPts val="1600"/>
              <a:buChar char="•"/>
              <a:defRPr/>
            </a:lvl7pPr>
            <a:lvl8pPr marL="3657600" lvl="7" indent="-330200" algn="l">
              <a:lnSpc>
                <a:spcPct val="100000"/>
              </a:lnSpc>
              <a:spcBef>
                <a:spcPts val="600"/>
              </a:spcBef>
              <a:spcAft>
                <a:spcPts val="0"/>
              </a:spcAft>
              <a:buClr>
                <a:schemeClr val="dk1"/>
              </a:buClr>
              <a:buSzPts val="1600"/>
              <a:buChar char="–"/>
              <a:defRPr/>
            </a:lvl8pPr>
            <a:lvl9pPr marL="4114800" lvl="8" indent="-330200" algn="l">
              <a:lnSpc>
                <a:spcPct val="100000"/>
              </a:lnSpc>
              <a:spcBef>
                <a:spcPts val="600"/>
              </a:spcBef>
              <a:spcAft>
                <a:spcPts val="600"/>
              </a:spcAft>
              <a:buClr>
                <a:schemeClr val="dk1"/>
              </a:buClr>
              <a:buSzPts val="1600"/>
              <a:buChar char="•"/>
              <a:defRPr/>
            </a:lvl9pPr>
          </a:lstStyle>
          <a:p>
            <a:endParaRPr/>
          </a:p>
        </p:txBody>
      </p:sp>
      <p:sp>
        <p:nvSpPr>
          <p:cNvPr id="493" name="Google Shape;493;g11f1174cc5c_0_1109"/>
          <p:cNvSpPr txBox="1">
            <a:spLocks noGrp="1"/>
          </p:cNvSpPr>
          <p:nvPr>
            <p:ph type="title"/>
          </p:nvPr>
        </p:nvSpPr>
        <p:spPr>
          <a:xfrm>
            <a:off x="442913" y="432000"/>
            <a:ext cx="11306000" cy="13872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4" name="Google Shape;494;g11f1174cc5c_0_1109"/>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495" name="Google Shape;495;g11f1174cc5c_0_1109"/>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96" name="Google Shape;496;g11f1174cc5c_0_1109"/>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021450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497"/>
        <p:cNvGrpSpPr/>
        <p:nvPr/>
      </p:nvGrpSpPr>
      <p:grpSpPr>
        <a:xfrm>
          <a:off x="0" y="0"/>
          <a:ext cx="0" cy="0"/>
          <a:chOff x="0" y="0"/>
          <a:chExt cx="0" cy="0"/>
        </a:xfrm>
      </p:grpSpPr>
      <p:sp>
        <p:nvSpPr>
          <p:cNvPr id="498" name="Google Shape;498;g11f1174cc5c_0_704"/>
          <p:cNvSpPr/>
          <p:nvPr/>
        </p:nvSpPr>
        <p:spPr>
          <a:xfrm>
            <a:off x="-1" y="0"/>
            <a:ext cx="81684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499" name="Google Shape;499;g11f1174cc5c_0_704"/>
          <p:cNvSpPr/>
          <p:nvPr/>
        </p:nvSpPr>
        <p:spPr>
          <a:xfrm>
            <a:off x="-1" y="3429000"/>
            <a:ext cx="8168400" cy="1143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00" name="Google Shape;500;g11f1174cc5c_0_704"/>
          <p:cNvSpPr/>
          <p:nvPr/>
        </p:nvSpPr>
        <p:spPr>
          <a:xfrm>
            <a:off x="8168217" y="0"/>
            <a:ext cx="4023600" cy="3429000"/>
          </a:xfrm>
          <a:prstGeom prst="rect">
            <a:avLst/>
          </a:prstGeom>
          <a:solidFill>
            <a:srgbClr val="EB8C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01" name="Google Shape;501;g11f1174cc5c_0_704"/>
          <p:cNvSpPr txBox="1">
            <a:spLocks noGrp="1"/>
          </p:cNvSpPr>
          <p:nvPr>
            <p:ph type="ctrTitle"/>
          </p:nvPr>
        </p:nvSpPr>
        <p:spPr>
          <a:xfrm>
            <a:off x="609600" y="457199"/>
            <a:ext cx="7192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02" name="Google Shape;502;g11f1174cc5c_0_704"/>
          <p:cNvPicPr preferRelativeResize="0"/>
          <p:nvPr/>
        </p:nvPicPr>
        <p:blipFill rotWithShape="1">
          <a:blip r:embed="rId2">
            <a:alphaModFix/>
          </a:blip>
          <a:srcRect/>
          <a:stretch/>
        </p:blipFill>
        <p:spPr>
          <a:xfrm>
            <a:off x="268225" y="5330952"/>
            <a:ext cx="2182367" cy="1351186"/>
          </a:xfrm>
          <a:prstGeom prst="rect">
            <a:avLst/>
          </a:prstGeom>
          <a:noFill/>
          <a:ln>
            <a:noFill/>
          </a:ln>
        </p:spPr>
      </p:pic>
      <p:sp>
        <p:nvSpPr>
          <p:cNvPr id="503" name="Google Shape;503;g11f1174cc5c_0_704"/>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882575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One">
  <p:cSld name="Content: One">
    <p:bg>
      <p:bgPr>
        <a:solidFill>
          <a:schemeClr val="accent6"/>
        </a:solidFill>
        <a:effectLst/>
      </p:bgPr>
    </p:bg>
    <p:spTree>
      <p:nvGrpSpPr>
        <p:cNvPr id="1" name="Shape 504"/>
        <p:cNvGrpSpPr/>
        <p:nvPr/>
      </p:nvGrpSpPr>
      <p:grpSpPr>
        <a:xfrm>
          <a:off x="0" y="0"/>
          <a:ext cx="0" cy="0"/>
          <a:chOff x="0" y="0"/>
          <a:chExt cx="0" cy="0"/>
        </a:xfrm>
      </p:grpSpPr>
      <p:pic>
        <p:nvPicPr>
          <p:cNvPr id="505" name="Google Shape;505;g11f1174cc5c_0_711"/>
          <p:cNvPicPr preferRelativeResize="0"/>
          <p:nvPr/>
        </p:nvPicPr>
        <p:blipFill rotWithShape="1">
          <a:blip r:embed="rId2">
            <a:alphaModFix/>
          </a:blip>
          <a:srcRect l="33802" t="13969" r="33415" b="13975"/>
          <a:stretch/>
        </p:blipFill>
        <p:spPr>
          <a:xfrm>
            <a:off x="7300915" y="0"/>
            <a:ext cx="4891088" cy="6857998"/>
          </a:xfrm>
          <a:prstGeom prst="rect">
            <a:avLst/>
          </a:prstGeom>
          <a:noFill/>
          <a:ln>
            <a:noFill/>
          </a:ln>
        </p:spPr>
      </p:pic>
      <p:sp>
        <p:nvSpPr>
          <p:cNvPr id="506" name="Google Shape;506;g11f1174cc5c_0_711"/>
          <p:cNvSpPr txBox="1">
            <a:spLocks noGrp="1"/>
          </p:cNvSpPr>
          <p:nvPr>
            <p:ph type="title"/>
          </p:nvPr>
        </p:nvSpPr>
        <p:spPr>
          <a:xfrm>
            <a:off x="442913" y="1445353"/>
            <a:ext cx="4448000" cy="5871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lt1"/>
              </a:buClr>
              <a:buSzPts val="3600"/>
              <a:buFont typeface="Georgia"/>
              <a:buNone/>
              <a:defRPr sz="27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7" name="Google Shape;507;g11f1174cc5c_0_711"/>
          <p:cNvSpPr/>
          <p:nvPr/>
        </p:nvSpPr>
        <p:spPr>
          <a:xfrm>
            <a:off x="442914" y="413508"/>
            <a:ext cx="547687" cy="671859"/>
          </a:xfrm>
          <a:custGeom>
            <a:avLst/>
            <a:gdLst/>
            <a:ahLst/>
            <a:cxnLst/>
            <a:rect l="l" t="t" r="r" b="b"/>
            <a:pathLst>
              <a:path w="163" h="200" extrusionOk="0">
                <a:moveTo>
                  <a:pt x="150" y="13"/>
                </a:moveTo>
                <a:cubicBezTo>
                  <a:pt x="132" y="13"/>
                  <a:pt x="132" y="13"/>
                  <a:pt x="132" y="13"/>
                </a:cubicBezTo>
                <a:cubicBezTo>
                  <a:pt x="132" y="25"/>
                  <a:pt x="132" y="25"/>
                  <a:pt x="132" y="25"/>
                </a:cubicBezTo>
                <a:cubicBezTo>
                  <a:pt x="150" y="25"/>
                  <a:pt x="150" y="25"/>
                  <a:pt x="150" y="25"/>
                </a:cubicBezTo>
                <a:cubicBezTo>
                  <a:pt x="150" y="188"/>
                  <a:pt x="150" y="188"/>
                  <a:pt x="150" y="188"/>
                </a:cubicBezTo>
                <a:cubicBezTo>
                  <a:pt x="13" y="188"/>
                  <a:pt x="13" y="188"/>
                  <a:pt x="13" y="188"/>
                </a:cubicBezTo>
                <a:cubicBezTo>
                  <a:pt x="13" y="25"/>
                  <a:pt x="13" y="25"/>
                  <a:pt x="13" y="25"/>
                </a:cubicBezTo>
                <a:cubicBezTo>
                  <a:pt x="32" y="25"/>
                  <a:pt x="32" y="25"/>
                  <a:pt x="32" y="25"/>
                </a:cubicBezTo>
                <a:cubicBezTo>
                  <a:pt x="32" y="13"/>
                  <a:pt x="32" y="13"/>
                  <a:pt x="32" y="13"/>
                </a:cubicBezTo>
                <a:cubicBezTo>
                  <a:pt x="13" y="13"/>
                  <a:pt x="13" y="13"/>
                  <a:pt x="13" y="13"/>
                </a:cubicBezTo>
                <a:cubicBezTo>
                  <a:pt x="6" y="13"/>
                  <a:pt x="0" y="18"/>
                  <a:pt x="0" y="25"/>
                </a:cubicBezTo>
                <a:cubicBezTo>
                  <a:pt x="0" y="188"/>
                  <a:pt x="0" y="188"/>
                  <a:pt x="0" y="188"/>
                </a:cubicBezTo>
                <a:cubicBezTo>
                  <a:pt x="0" y="195"/>
                  <a:pt x="6" y="200"/>
                  <a:pt x="13" y="200"/>
                </a:cubicBezTo>
                <a:cubicBezTo>
                  <a:pt x="150" y="200"/>
                  <a:pt x="150" y="200"/>
                  <a:pt x="150" y="200"/>
                </a:cubicBezTo>
                <a:cubicBezTo>
                  <a:pt x="157" y="200"/>
                  <a:pt x="163" y="195"/>
                  <a:pt x="163" y="188"/>
                </a:cubicBezTo>
                <a:cubicBezTo>
                  <a:pt x="163" y="25"/>
                  <a:pt x="163" y="25"/>
                  <a:pt x="163" y="25"/>
                </a:cubicBezTo>
                <a:cubicBezTo>
                  <a:pt x="163" y="18"/>
                  <a:pt x="157" y="13"/>
                  <a:pt x="150" y="13"/>
                </a:cubicBezTo>
                <a:close/>
                <a:moveTo>
                  <a:pt x="44" y="13"/>
                </a:moveTo>
                <a:cubicBezTo>
                  <a:pt x="119" y="13"/>
                  <a:pt x="119" y="13"/>
                  <a:pt x="119" y="13"/>
                </a:cubicBezTo>
                <a:cubicBezTo>
                  <a:pt x="119" y="0"/>
                  <a:pt x="119" y="0"/>
                  <a:pt x="119" y="0"/>
                </a:cubicBezTo>
                <a:cubicBezTo>
                  <a:pt x="44" y="0"/>
                  <a:pt x="44" y="0"/>
                  <a:pt x="44" y="0"/>
                </a:cubicBezTo>
                <a:lnTo>
                  <a:pt x="44" y="13"/>
                </a:lnTo>
                <a:close/>
                <a:moveTo>
                  <a:pt x="42" y="100"/>
                </a:moveTo>
                <a:cubicBezTo>
                  <a:pt x="39" y="100"/>
                  <a:pt x="36" y="103"/>
                  <a:pt x="36" y="107"/>
                </a:cubicBezTo>
                <a:cubicBezTo>
                  <a:pt x="36" y="110"/>
                  <a:pt x="39" y="113"/>
                  <a:pt x="42" y="113"/>
                </a:cubicBezTo>
                <a:cubicBezTo>
                  <a:pt x="121" y="113"/>
                  <a:pt x="121" y="113"/>
                  <a:pt x="121" y="113"/>
                </a:cubicBezTo>
                <a:cubicBezTo>
                  <a:pt x="125" y="113"/>
                  <a:pt x="127" y="110"/>
                  <a:pt x="127" y="107"/>
                </a:cubicBezTo>
                <a:cubicBezTo>
                  <a:pt x="127" y="103"/>
                  <a:pt x="125" y="100"/>
                  <a:pt x="121" y="100"/>
                </a:cubicBezTo>
                <a:lnTo>
                  <a:pt x="42" y="100"/>
                </a:lnTo>
                <a:close/>
                <a:moveTo>
                  <a:pt x="42" y="67"/>
                </a:moveTo>
                <a:cubicBezTo>
                  <a:pt x="39" y="67"/>
                  <a:pt x="36" y="70"/>
                  <a:pt x="36" y="73"/>
                </a:cubicBezTo>
                <a:cubicBezTo>
                  <a:pt x="36" y="77"/>
                  <a:pt x="39" y="79"/>
                  <a:pt x="42" y="79"/>
                </a:cubicBezTo>
                <a:cubicBezTo>
                  <a:pt x="121" y="79"/>
                  <a:pt x="121" y="79"/>
                  <a:pt x="121" y="79"/>
                </a:cubicBezTo>
                <a:cubicBezTo>
                  <a:pt x="125" y="79"/>
                  <a:pt x="127" y="77"/>
                  <a:pt x="127" y="73"/>
                </a:cubicBezTo>
                <a:cubicBezTo>
                  <a:pt x="127" y="70"/>
                  <a:pt x="125" y="67"/>
                  <a:pt x="121" y="67"/>
                </a:cubicBezTo>
                <a:lnTo>
                  <a:pt x="42" y="67"/>
                </a:lnTo>
                <a:close/>
              </a:path>
            </a:pathLst>
          </a:custGeom>
          <a:solidFill>
            <a:schemeClr val="lt1"/>
          </a:solidFill>
          <a:ln>
            <a:noFill/>
          </a:ln>
        </p:spPr>
        <p:txBody>
          <a:bodyPr spcFirstLastPara="1" wrap="square" lIns="51425" tIns="25700" rIns="51425" bIns="25700" anchor="t" anchorCtr="0">
            <a:noAutofit/>
          </a:bodyPr>
          <a:lstStyle/>
          <a:p>
            <a:pPr marL="0" marR="0" lvl="0" indent="0" algn="l" rtl="0">
              <a:lnSpc>
                <a:spcPct val="100000"/>
              </a:lnSpc>
              <a:spcBef>
                <a:spcPts val="0"/>
              </a:spcBef>
              <a:spcAft>
                <a:spcPts val="0"/>
              </a:spcAft>
              <a:buClr>
                <a:srgbClr val="000000"/>
              </a:buClr>
              <a:buSzPts val="1013"/>
              <a:buFont typeface="Arial"/>
              <a:buNone/>
            </a:pPr>
            <a:endParaRPr sz="1013" b="0" i="0" u="none" strike="noStrike" cap="none">
              <a:solidFill>
                <a:schemeClr val="dk1"/>
              </a:solidFill>
              <a:latin typeface="Arial"/>
              <a:ea typeface="Arial"/>
              <a:cs typeface="Arial"/>
              <a:sym typeface="Arial"/>
            </a:endParaRPr>
          </a:p>
        </p:txBody>
      </p:sp>
      <p:sp>
        <p:nvSpPr>
          <p:cNvPr id="508" name="Google Shape;508;g11f1174cc5c_0_711"/>
          <p:cNvSpPr txBox="1"/>
          <p:nvPr/>
        </p:nvSpPr>
        <p:spPr>
          <a:xfrm>
            <a:off x="442913" y="6400798"/>
            <a:ext cx="3048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579179501"/>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with Subtitle">
  <p:cSld name="Title only with Subtitle">
    <p:spTree>
      <p:nvGrpSpPr>
        <p:cNvPr id="1" name="Shape 509"/>
        <p:cNvGrpSpPr/>
        <p:nvPr/>
      </p:nvGrpSpPr>
      <p:grpSpPr>
        <a:xfrm>
          <a:off x="0" y="0"/>
          <a:ext cx="0" cy="0"/>
          <a:chOff x="0" y="0"/>
          <a:chExt cx="0" cy="0"/>
        </a:xfrm>
      </p:grpSpPr>
      <p:sp>
        <p:nvSpPr>
          <p:cNvPr id="510" name="Google Shape;510;g11f1174cc5c_0_716"/>
          <p:cNvSpPr txBox="1">
            <a:spLocks noGrp="1"/>
          </p:cNvSpPr>
          <p:nvPr>
            <p:ph type="title"/>
          </p:nvPr>
        </p:nvSpPr>
        <p:spPr>
          <a:xfrm>
            <a:off x="442913" y="432001"/>
            <a:ext cx="11306000" cy="492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Font typeface="Georgia"/>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11" name="Google Shape;511;g11f1174cc5c_0_716"/>
          <p:cNvSpPr txBox="1">
            <a:spLocks noGrp="1"/>
          </p:cNvSpPr>
          <p:nvPr>
            <p:ph type="sldNum" idx="12"/>
          </p:nvPr>
        </p:nvSpPr>
        <p:spPr>
          <a:xfrm>
            <a:off x="11327129" y="6400800"/>
            <a:ext cx="422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194598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512"/>
        <p:cNvGrpSpPr/>
        <p:nvPr/>
      </p:nvGrpSpPr>
      <p:grpSpPr>
        <a:xfrm>
          <a:off x="0" y="0"/>
          <a:ext cx="0" cy="0"/>
          <a:chOff x="0" y="0"/>
          <a:chExt cx="0" cy="0"/>
        </a:xfrm>
      </p:grpSpPr>
      <p:grpSp>
        <p:nvGrpSpPr>
          <p:cNvPr id="513" name="Google Shape;513;g11f1174cc5c_0_750"/>
          <p:cNvGrpSpPr/>
          <p:nvPr/>
        </p:nvGrpSpPr>
        <p:grpSpPr>
          <a:xfrm>
            <a:off x="1" y="2"/>
            <a:ext cx="8168217" cy="6858000"/>
            <a:chOff x="1" y="3"/>
            <a:chExt cx="6126163" cy="6858000"/>
          </a:xfrm>
        </p:grpSpPr>
        <p:sp>
          <p:nvSpPr>
            <p:cNvPr id="514" name="Google Shape;514;g11f1174cc5c_0_750"/>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E0301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15" name="Google Shape;515;g11f1174cc5c_0_750"/>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516" name="Google Shape;516;g11f1174cc5c_0_750"/>
          <p:cNvSpPr txBox="1">
            <a:spLocks noGrp="1"/>
          </p:cNvSpPr>
          <p:nvPr>
            <p:ph type="ctrTitle"/>
          </p:nvPr>
        </p:nvSpPr>
        <p:spPr>
          <a:xfrm>
            <a:off x="609599" y="2103438"/>
            <a:ext cx="6035200" cy="18285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17" name="Google Shape;517;g11f1174cc5c_0_750"/>
          <p:cNvSpPr txBox="1">
            <a:spLocks noGrp="1"/>
          </p:cNvSpPr>
          <p:nvPr>
            <p:ph type="subTitle" idx="1"/>
          </p:nvPr>
        </p:nvSpPr>
        <p:spPr>
          <a:xfrm>
            <a:off x="609600" y="4160520"/>
            <a:ext cx="6035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22340168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518"/>
        <p:cNvGrpSpPr/>
        <p:nvPr/>
      </p:nvGrpSpPr>
      <p:grpSpPr>
        <a:xfrm>
          <a:off x="0" y="0"/>
          <a:ext cx="0" cy="0"/>
          <a:chOff x="0" y="0"/>
          <a:chExt cx="0" cy="0"/>
        </a:xfrm>
      </p:grpSpPr>
      <p:grpSp>
        <p:nvGrpSpPr>
          <p:cNvPr id="519" name="Google Shape;519;g11f1174cc5c_0_759"/>
          <p:cNvGrpSpPr/>
          <p:nvPr/>
        </p:nvGrpSpPr>
        <p:grpSpPr>
          <a:xfrm>
            <a:off x="1" y="1"/>
            <a:ext cx="8168217" cy="6858000"/>
            <a:chOff x="1" y="3"/>
            <a:chExt cx="6126163" cy="6858000"/>
          </a:xfrm>
        </p:grpSpPr>
        <p:sp>
          <p:nvSpPr>
            <p:cNvPr id="520" name="Google Shape;520;g11f1174cc5c_0_759"/>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21" name="Google Shape;521;g11f1174cc5c_0_759"/>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522" name="Google Shape;522;g11f1174cc5c_0_759"/>
          <p:cNvSpPr txBox="1">
            <a:spLocks noGrp="1"/>
          </p:cNvSpPr>
          <p:nvPr>
            <p:ph type="ctrTitle"/>
          </p:nvPr>
        </p:nvSpPr>
        <p:spPr>
          <a:xfrm>
            <a:off x="609599" y="2103438"/>
            <a:ext cx="6035200" cy="18285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23" name="Google Shape;523;g11f1174cc5c_0_759"/>
          <p:cNvSpPr txBox="1">
            <a:spLocks noGrp="1"/>
          </p:cNvSpPr>
          <p:nvPr>
            <p:ph type="subTitle" idx="1"/>
          </p:nvPr>
        </p:nvSpPr>
        <p:spPr>
          <a:xfrm>
            <a:off x="609600" y="4160520"/>
            <a:ext cx="6035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20984842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Dark Title only with Subtitle">
  <p:cSld name="Dark Title only with Subtitle">
    <p:bg>
      <p:bgPr>
        <a:solidFill>
          <a:srgbClr val="464646"/>
        </a:solidFill>
        <a:effectLst/>
      </p:bgPr>
    </p:bg>
    <p:spTree>
      <p:nvGrpSpPr>
        <p:cNvPr id="1" name="Shape 524"/>
        <p:cNvGrpSpPr/>
        <p:nvPr/>
      </p:nvGrpSpPr>
      <p:grpSpPr>
        <a:xfrm>
          <a:off x="0" y="0"/>
          <a:ext cx="0" cy="0"/>
          <a:chOff x="0" y="0"/>
          <a:chExt cx="0" cy="0"/>
        </a:xfrm>
      </p:grpSpPr>
      <p:pic>
        <p:nvPicPr>
          <p:cNvPr id="525" name="Google Shape;525;g11f1174cc5c_0_774"/>
          <p:cNvPicPr preferRelativeResize="0"/>
          <p:nvPr/>
        </p:nvPicPr>
        <p:blipFill rotWithShape="1">
          <a:blip r:embed="rId2">
            <a:alphaModFix/>
          </a:blip>
          <a:srcRect/>
          <a:stretch/>
        </p:blipFill>
        <p:spPr>
          <a:xfrm>
            <a:off x="2118" y="2117"/>
            <a:ext cx="2117" cy="1588"/>
          </a:xfrm>
          <a:prstGeom prst="rect">
            <a:avLst/>
          </a:prstGeom>
          <a:noFill/>
          <a:ln>
            <a:noFill/>
          </a:ln>
        </p:spPr>
      </p:pic>
      <p:pic>
        <p:nvPicPr>
          <p:cNvPr id="526" name="Google Shape;526;g11f1174cc5c_0_774"/>
          <p:cNvPicPr preferRelativeResize="0"/>
          <p:nvPr/>
        </p:nvPicPr>
        <p:blipFill rotWithShape="1">
          <a:blip r:embed="rId2">
            <a:alphaModFix/>
          </a:blip>
          <a:srcRect/>
          <a:stretch/>
        </p:blipFill>
        <p:spPr>
          <a:xfrm>
            <a:off x="1588" y="1588"/>
            <a:ext cx="1587" cy="1190"/>
          </a:xfrm>
          <a:prstGeom prst="rect">
            <a:avLst/>
          </a:prstGeom>
          <a:noFill/>
          <a:ln>
            <a:noFill/>
          </a:ln>
        </p:spPr>
      </p:pic>
      <p:sp>
        <p:nvSpPr>
          <p:cNvPr id="527" name="Google Shape;527;g11f1174cc5c_0_774"/>
          <p:cNvSpPr txBox="1">
            <a:spLocks noGrp="1"/>
          </p:cNvSpPr>
          <p:nvPr>
            <p:ph type="title"/>
          </p:nvPr>
        </p:nvSpPr>
        <p:spPr>
          <a:xfrm>
            <a:off x="442913" y="432000"/>
            <a:ext cx="11306000" cy="990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2400"/>
              <a:buFont typeface="Georgia"/>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28" name="Google Shape;528;g11f1174cc5c_0_774"/>
          <p:cNvSpPr txBox="1">
            <a:spLocks noGrp="1"/>
          </p:cNvSpPr>
          <p:nvPr>
            <p:ph type="sldNum" idx="12"/>
          </p:nvPr>
        </p:nvSpPr>
        <p:spPr>
          <a:xfrm>
            <a:off x="11327129" y="6400800"/>
            <a:ext cx="422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529" name="Google Shape;529;g11f1174cc5c_0_774"/>
          <p:cNvSpPr txBox="1"/>
          <p:nvPr/>
        </p:nvSpPr>
        <p:spPr>
          <a:xfrm>
            <a:off x="442913" y="6400798"/>
            <a:ext cx="3048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1"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556950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530"/>
        <p:cNvGrpSpPr/>
        <p:nvPr/>
      </p:nvGrpSpPr>
      <p:grpSpPr>
        <a:xfrm>
          <a:off x="0" y="0"/>
          <a:ext cx="0" cy="0"/>
          <a:chOff x="0" y="0"/>
          <a:chExt cx="0" cy="0"/>
        </a:xfrm>
      </p:grpSpPr>
      <p:sp>
        <p:nvSpPr>
          <p:cNvPr id="531" name="Google Shape;531;g11f1174cc5c_0_780"/>
          <p:cNvSpPr/>
          <p:nvPr/>
        </p:nvSpPr>
        <p:spPr>
          <a:xfrm>
            <a:off x="-1" y="0"/>
            <a:ext cx="8168400" cy="3429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32" name="Google Shape;532;g11f1174cc5c_0_780"/>
          <p:cNvSpPr/>
          <p:nvPr/>
        </p:nvSpPr>
        <p:spPr>
          <a:xfrm>
            <a:off x="-1" y="3429000"/>
            <a:ext cx="81684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33" name="Google Shape;533;g11f1174cc5c_0_780"/>
          <p:cNvSpPr/>
          <p:nvPr/>
        </p:nvSpPr>
        <p:spPr>
          <a:xfrm>
            <a:off x="8168217" y="0"/>
            <a:ext cx="4023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34" name="Google Shape;534;g11f1174cc5c_0_780"/>
          <p:cNvSpPr txBox="1">
            <a:spLocks noGrp="1"/>
          </p:cNvSpPr>
          <p:nvPr>
            <p:ph type="ctrTitle"/>
          </p:nvPr>
        </p:nvSpPr>
        <p:spPr>
          <a:xfrm>
            <a:off x="609600" y="457199"/>
            <a:ext cx="7192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35" name="Google Shape;535;g11f1174cc5c_0_780"/>
          <p:cNvPicPr preferRelativeResize="0"/>
          <p:nvPr/>
        </p:nvPicPr>
        <p:blipFill rotWithShape="1">
          <a:blip r:embed="rId2">
            <a:alphaModFix/>
          </a:blip>
          <a:srcRect/>
          <a:stretch/>
        </p:blipFill>
        <p:spPr>
          <a:xfrm>
            <a:off x="268225" y="5330952"/>
            <a:ext cx="2182367" cy="1351186"/>
          </a:xfrm>
          <a:prstGeom prst="rect">
            <a:avLst/>
          </a:prstGeom>
          <a:noFill/>
          <a:ln>
            <a:noFill/>
          </a:ln>
        </p:spPr>
      </p:pic>
      <p:sp>
        <p:nvSpPr>
          <p:cNvPr id="536" name="Google Shape;536;g11f1174cc5c_0_780"/>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19285567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Title Slide 1 Dark Grey">
  <p:cSld name="Title Slide 1 Dark Grey">
    <p:spTree>
      <p:nvGrpSpPr>
        <p:cNvPr id="1" name="Shape 537"/>
        <p:cNvGrpSpPr/>
        <p:nvPr/>
      </p:nvGrpSpPr>
      <p:grpSpPr>
        <a:xfrm>
          <a:off x="0" y="0"/>
          <a:ext cx="0" cy="0"/>
          <a:chOff x="0" y="0"/>
          <a:chExt cx="0" cy="0"/>
        </a:xfrm>
      </p:grpSpPr>
      <p:sp>
        <p:nvSpPr>
          <p:cNvPr id="538" name="Google Shape;538;g11f1174cc5c_0_787"/>
          <p:cNvSpPr/>
          <p:nvPr/>
        </p:nvSpPr>
        <p:spPr>
          <a:xfrm>
            <a:off x="0" y="0"/>
            <a:ext cx="81840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39" name="Google Shape;539;g11f1174cc5c_0_787"/>
          <p:cNvSpPr/>
          <p:nvPr/>
        </p:nvSpPr>
        <p:spPr>
          <a:xfrm>
            <a:off x="-1" y="3429000"/>
            <a:ext cx="8168400" cy="1143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accent6"/>
              </a:solidFill>
              <a:latin typeface="Arial"/>
              <a:ea typeface="Arial"/>
              <a:cs typeface="Arial"/>
              <a:sym typeface="Arial"/>
            </a:endParaRPr>
          </a:p>
        </p:txBody>
      </p:sp>
      <p:sp>
        <p:nvSpPr>
          <p:cNvPr id="540" name="Google Shape;540;g11f1174cc5c_0_787"/>
          <p:cNvSpPr/>
          <p:nvPr/>
        </p:nvSpPr>
        <p:spPr>
          <a:xfrm>
            <a:off x="8168217" y="0"/>
            <a:ext cx="4023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41" name="Google Shape;541;g11f1174cc5c_0_787"/>
          <p:cNvSpPr txBox="1">
            <a:spLocks noGrp="1"/>
          </p:cNvSpPr>
          <p:nvPr>
            <p:ph type="ctrTitle"/>
          </p:nvPr>
        </p:nvSpPr>
        <p:spPr>
          <a:xfrm>
            <a:off x="609600" y="457199"/>
            <a:ext cx="7192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42" name="Google Shape;542;g11f1174cc5c_0_787"/>
          <p:cNvPicPr preferRelativeResize="0"/>
          <p:nvPr/>
        </p:nvPicPr>
        <p:blipFill rotWithShape="1">
          <a:blip r:embed="rId2">
            <a:alphaModFix/>
          </a:blip>
          <a:srcRect/>
          <a:stretch/>
        </p:blipFill>
        <p:spPr>
          <a:xfrm>
            <a:off x="268225" y="5330952"/>
            <a:ext cx="2182367" cy="1351186"/>
          </a:xfrm>
          <a:prstGeom prst="rect">
            <a:avLst/>
          </a:prstGeom>
          <a:noFill/>
          <a:ln>
            <a:noFill/>
          </a:ln>
        </p:spPr>
      </p:pic>
      <p:sp>
        <p:nvSpPr>
          <p:cNvPr id="543" name="Google Shape;543;g11f1174cc5c_0_787"/>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27634880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544"/>
        <p:cNvGrpSpPr/>
        <p:nvPr/>
      </p:nvGrpSpPr>
      <p:grpSpPr>
        <a:xfrm>
          <a:off x="0" y="0"/>
          <a:ext cx="0" cy="0"/>
          <a:chOff x="0" y="0"/>
          <a:chExt cx="0" cy="0"/>
        </a:xfrm>
      </p:grpSpPr>
      <p:sp>
        <p:nvSpPr>
          <p:cNvPr id="545" name="Google Shape;545;g11f1174cc5c_0_794"/>
          <p:cNvSpPr txBox="1">
            <a:spLocks noGrp="1"/>
          </p:cNvSpPr>
          <p:nvPr>
            <p:ph type="ctrTitle"/>
          </p:nvPr>
        </p:nvSpPr>
        <p:spPr>
          <a:xfrm>
            <a:off x="609600" y="457199"/>
            <a:ext cx="7192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46" name="Google Shape;546;g11f1174cc5c_0_794"/>
          <p:cNvPicPr preferRelativeResize="0"/>
          <p:nvPr/>
        </p:nvPicPr>
        <p:blipFill rotWithShape="1">
          <a:blip r:embed="rId2">
            <a:alphaModFix/>
          </a:blip>
          <a:srcRect/>
          <a:stretch/>
        </p:blipFill>
        <p:spPr>
          <a:xfrm>
            <a:off x="268225" y="5330953"/>
            <a:ext cx="2182367" cy="1351183"/>
          </a:xfrm>
          <a:prstGeom prst="rect">
            <a:avLst/>
          </a:prstGeom>
          <a:noFill/>
          <a:ln>
            <a:noFill/>
          </a:ln>
        </p:spPr>
      </p:pic>
      <p:sp>
        <p:nvSpPr>
          <p:cNvPr id="547" name="Google Shape;547;g11f1174cc5c_0_794"/>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11890048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548"/>
        <p:cNvGrpSpPr/>
        <p:nvPr/>
      </p:nvGrpSpPr>
      <p:grpSpPr>
        <a:xfrm>
          <a:off x="0" y="0"/>
          <a:ext cx="0" cy="0"/>
          <a:chOff x="0" y="0"/>
          <a:chExt cx="0" cy="0"/>
        </a:xfrm>
      </p:grpSpPr>
      <p:sp>
        <p:nvSpPr>
          <p:cNvPr id="549" name="Google Shape;549;g11f1174cc5c_0_798"/>
          <p:cNvSpPr txBox="1">
            <a:spLocks noGrp="1"/>
          </p:cNvSpPr>
          <p:nvPr>
            <p:ph type="ctrTitle"/>
          </p:nvPr>
        </p:nvSpPr>
        <p:spPr>
          <a:xfrm>
            <a:off x="609600" y="457201"/>
            <a:ext cx="7192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50" name="Google Shape;550;g11f1174cc5c_0_798"/>
          <p:cNvPicPr preferRelativeResize="0"/>
          <p:nvPr/>
        </p:nvPicPr>
        <p:blipFill rotWithShape="1">
          <a:blip r:embed="rId2">
            <a:alphaModFix/>
          </a:blip>
          <a:srcRect/>
          <a:stretch/>
        </p:blipFill>
        <p:spPr>
          <a:xfrm>
            <a:off x="268225" y="5330952"/>
            <a:ext cx="2182367" cy="1351186"/>
          </a:xfrm>
          <a:prstGeom prst="rect">
            <a:avLst/>
          </a:prstGeom>
          <a:noFill/>
          <a:ln>
            <a:noFill/>
          </a:ln>
        </p:spPr>
      </p:pic>
      <p:sp>
        <p:nvSpPr>
          <p:cNvPr id="551" name="Google Shape;551;g11f1174cc5c_0_798"/>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444045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552"/>
        <p:cNvGrpSpPr/>
        <p:nvPr/>
      </p:nvGrpSpPr>
      <p:grpSpPr>
        <a:xfrm>
          <a:off x="0" y="0"/>
          <a:ext cx="0" cy="0"/>
          <a:chOff x="0" y="0"/>
          <a:chExt cx="0" cy="0"/>
        </a:xfrm>
      </p:grpSpPr>
      <p:sp>
        <p:nvSpPr>
          <p:cNvPr id="553" name="Google Shape;553;g11f1174cc5c_0_802"/>
          <p:cNvSpPr/>
          <p:nvPr/>
        </p:nvSpPr>
        <p:spPr>
          <a:xfrm>
            <a:off x="6096000" y="0"/>
            <a:ext cx="6096000" cy="45759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54" name="Google Shape;554;g11f1174cc5c_0_802"/>
          <p:cNvSpPr/>
          <p:nvPr/>
        </p:nvSpPr>
        <p:spPr>
          <a:xfrm>
            <a:off x="0" y="0"/>
            <a:ext cx="6096000" cy="45759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55" name="Google Shape;555;g11f1174cc5c_0_802"/>
          <p:cNvSpPr/>
          <p:nvPr/>
        </p:nvSpPr>
        <p:spPr>
          <a:xfrm>
            <a:off x="0" y="4575812"/>
            <a:ext cx="6096000" cy="22821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56" name="Google Shape;556;g11f1174cc5c_0_802"/>
          <p:cNvSpPr txBox="1">
            <a:spLocks noGrp="1"/>
          </p:cNvSpPr>
          <p:nvPr>
            <p:ph type="ctrTitle"/>
          </p:nvPr>
        </p:nvSpPr>
        <p:spPr>
          <a:xfrm>
            <a:off x="609599" y="457199"/>
            <a:ext cx="53064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pic>
        <p:nvPicPr>
          <p:cNvPr id="557" name="Google Shape;557;g11f1174cc5c_0_802"/>
          <p:cNvPicPr preferRelativeResize="0"/>
          <p:nvPr/>
        </p:nvPicPr>
        <p:blipFill rotWithShape="1">
          <a:blip r:embed="rId2">
            <a:alphaModFix/>
          </a:blip>
          <a:srcRect/>
          <a:stretch/>
        </p:blipFill>
        <p:spPr>
          <a:xfrm>
            <a:off x="9701954" y="5330953"/>
            <a:ext cx="2182367" cy="1348669"/>
          </a:xfrm>
          <a:prstGeom prst="rect">
            <a:avLst/>
          </a:prstGeom>
          <a:noFill/>
          <a:ln>
            <a:noFill/>
          </a:ln>
        </p:spPr>
      </p:pic>
      <p:sp>
        <p:nvSpPr>
          <p:cNvPr id="558" name="Google Shape;558;g11f1174cc5c_0_802"/>
          <p:cNvSpPr txBox="1">
            <a:spLocks noGrp="1"/>
          </p:cNvSpPr>
          <p:nvPr>
            <p:ph type="subTitle" idx="1"/>
          </p:nvPr>
        </p:nvSpPr>
        <p:spPr>
          <a:xfrm>
            <a:off x="609600" y="502920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4260801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559"/>
        <p:cNvGrpSpPr/>
        <p:nvPr/>
      </p:nvGrpSpPr>
      <p:grpSpPr>
        <a:xfrm>
          <a:off x="0" y="0"/>
          <a:ext cx="0" cy="0"/>
          <a:chOff x="0" y="0"/>
          <a:chExt cx="0" cy="0"/>
        </a:xfrm>
      </p:grpSpPr>
      <p:sp>
        <p:nvSpPr>
          <p:cNvPr id="560" name="Google Shape;560;g11f1174cc5c_0_809"/>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1" name="Google Shape;561;g11f1174cc5c_0_809"/>
          <p:cNvSpPr/>
          <p:nvPr/>
        </p:nvSpPr>
        <p:spPr>
          <a:xfrm>
            <a:off x="0" y="0"/>
            <a:ext cx="6096000" cy="3429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62" name="Google Shape;562;g11f1174cc5c_0_809"/>
          <p:cNvSpPr/>
          <p:nvPr/>
        </p:nvSpPr>
        <p:spPr>
          <a:xfrm>
            <a:off x="0" y="3429000"/>
            <a:ext cx="60960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563" name="Google Shape;563;g11f1174cc5c_0_809"/>
          <p:cNvSpPr txBox="1">
            <a:spLocks noGrp="1"/>
          </p:cNvSpPr>
          <p:nvPr>
            <p:ph type="ctrTitle"/>
          </p:nvPr>
        </p:nvSpPr>
        <p:spPr>
          <a:xfrm>
            <a:off x="609600" y="457199"/>
            <a:ext cx="53072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64" name="Google Shape;564;g11f1174cc5c_0_809"/>
          <p:cNvSpPr txBox="1">
            <a:spLocks noGrp="1"/>
          </p:cNvSpPr>
          <p:nvPr>
            <p:ph type="subTitle" idx="1"/>
          </p:nvPr>
        </p:nvSpPr>
        <p:spPr>
          <a:xfrm>
            <a:off x="609600" y="374904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pic>
        <p:nvPicPr>
          <p:cNvPr id="565" name="Google Shape;565;g11f1174cc5c_0_809"/>
          <p:cNvPicPr preferRelativeResize="0"/>
          <p:nvPr/>
        </p:nvPicPr>
        <p:blipFill rotWithShape="1">
          <a:blip r:embed="rId2">
            <a:alphaModFix/>
          </a:blip>
          <a:srcRect/>
          <a:stretch/>
        </p:blipFill>
        <p:spPr>
          <a:xfrm>
            <a:off x="268225" y="5330952"/>
            <a:ext cx="2182367" cy="1351186"/>
          </a:xfrm>
          <a:prstGeom prst="rect">
            <a:avLst/>
          </a:prstGeom>
          <a:noFill/>
          <a:ln>
            <a:noFill/>
          </a:ln>
        </p:spPr>
      </p:pic>
    </p:spTree>
    <p:extLst>
      <p:ext uri="{BB962C8B-B14F-4D97-AF65-F5344CB8AC3E}">
        <p14:creationId xmlns:p14="http://schemas.microsoft.com/office/powerpoint/2010/main" val="14487279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566"/>
        <p:cNvGrpSpPr/>
        <p:nvPr/>
      </p:nvGrpSpPr>
      <p:grpSpPr>
        <a:xfrm>
          <a:off x="0" y="0"/>
          <a:ext cx="0" cy="0"/>
          <a:chOff x="0" y="0"/>
          <a:chExt cx="0" cy="0"/>
        </a:xfrm>
      </p:grpSpPr>
      <p:grpSp>
        <p:nvGrpSpPr>
          <p:cNvPr id="567" name="Google Shape;567;g11f1174cc5c_0_816"/>
          <p:cNvGrpSpPr/>
          <p:nvPr/>
        </p:nvGrpSpPr>
        <p:grpSpPr>
          <a:xfrm>
            <a:off x="0" y="1905"/>
            <a:ext cx="12192000" cy="6857992"/>
            <a:chOff x="0" y="0"/>
            <a:chExt cx="9144000" cy="6857992"/>
          </a:xfrm>
        </p:grpSpPr>
        <p:grpSp>
          <p:nvGrpSpPr>
            <p:cNvPr id="568" name="Google Shape;568;g11f1174cc5c_0_816"/>
            <p:cNvGrpSpPr/>
            <p:nvPr/>
          </p:nvGrpSpPr>
          <p:grpSpPr>
            <a:xfrm>
              <a:off x="0" y="0"/>
              <a:ext cx="9144000" cy="6857992"/>
              <a:chOff x="0" y="0"/>
              <a:chExt cx="9144000" cy="6857992"/>
            </a:xfrm>
          </p:grpSpPr>
          <p:sp>
            <p:nvSpPr>
              <p:cNvPr id="569" name="Google Shape;569;g11f1174cc5c_0_816"/>
              <p:cNvSpPr/>
              <p:nvPr/>
            </p:nvSpPr>
            <p:spPr>
              <a:xfrm>
                <a:off x="1" y="3615583"/>
                <a:ext cx="6781802" cy="780006"/>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0" name="Google Shape;570;g11f1174cc5c_0_816"/>
              <p:cNvSpPr/>
              <p:nvPr/>
            </p:nvSpPr>
            <p:spPr>
              <a:xfrm>
                <a:off x="0" y="0"/>
                <a:ext cx="9144000" cy="6857992"/>
              </a:xfrm>
              <a:custGeom>
                <a:avLst/>
                <a:gdLst/>
                <a:ahLst/>
                <a:cxnLst/>
                <a:rect l="l" t="t" r="r" b="b"/>
                <a:pathLst>
                  <a:path w="19200" h="14399" extrusionOk="0">
                    <a:moveTo>
                      <a:pt x="14239" y="0"/>
                    </a:moveTo>
                    <a:lnTo>
                      <a:pt x="14239" y="0"/>
                    </a:lnTo>
                    <a:lnTo>
                      <a:pt x="14239" y="6948"/>
                    </a:lnTo>
                    <a:lnTo>
                      <a:pt x="0" y="6948"/>
                    </a:lnTo>
                    <a:lnTo>
                      <a:pt x="0" y="7591"/>
                    </a:lnTo>
                    <a:lnTo>
                      <a:pt x="14239" y="7591"/>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7591"/>
                    </a:lnTo>
                    <a:lnTo>
                      <a:pt x="19200" y="7591"/>
                    </a:lnTo>
                    <a:lnTo>
                      <a:pt x="19200" y="6948"/>
                    </a:lnTo>
                    <a:lnTo>
                      <a:pt x="14881" y="6948"/>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pic>
          <p:nvPicPr>
            <p:cNvPr id="571" name="Google Shape;571;g11f1174cc5c_0_816"/>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572" name="Google Shape;572;g11f1174cc5c_0_816"/>
          <p:cNvSpPr txBox="1">
            <a:spLocks noGrp="1"/>
          </p:cNvSpPr>
          <p:nvPr>
            <p:ph type="ctrTitle"/>
          </p:nvPr>
        </p:nvSpPr>
        <p:spPr>
          <a:xfrm>
            <a:off x="609600" y="457200"/>
            <a:ext cx="7192400" cy="16461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73" name="Google Shape;573;g11f1174cc5c_0_816"/>
          <p:cNvSpPr txBox="1">
            <a:spLocks noGrp="1"/>
          </p:cNvSpPr>
          <p:nvPr>
            <p:ph type="subTitle" idx="1"/>
          </p:nvPr>
        </p:nvSpPr>
        <p:spPr>
          <a:xfrm>
            <a:off x="609600" y="3710833"/>
            <a:ext cx="5307200" cy="594300"/>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25852389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574"/>
        <p:cNvGrpSpPr/>
        <p:nvPr/>
      </p:nvGrpSpPr>
      <p:grpSpPr>
        <a:xfrm>
          <a:off x="0" y="0"/>
          <a:ext cx="0" cy="0"/>
          <a:chOff x="0" y="0"/>
          <a:chExt cx="0" cy="0"/>
        </a:xfrm>
      </p:grpSpPr>
      <p:grpSp>
        <p:nvGrpSpPr>
          <p:cNvPr id="575" name="Google Shape;575;g11f1174cc5c_0_824"/>
          <p:cNvGrpSpPr/>
          <p:nvPr/>
        </p:nvGrpSpPr>
        <p:grpSpPr>
          <a:xfrm>
            <a:off x="0" y="0"/>
            <a:ext cx="12192000" cy="6857992"/>
            <a:chOff x="0" y="0"/>
            <a:chExt cx="9144000" cy="6857992"/>
          </a:xfrm>
        </p:grpSpPr>
        <p:pic>
          <p:nvPicPr>
            <p:cNvPr id="576" name="Google Shape;576;g11f1174cc5c_0_824"/>
            <p:cNvPicPr preferRelativeResize="0"/>
            <p:nvPr/>
          </p:nvPicPr>
          <p:blipFill rotWithShape="1">
            <a:blip r:embed="rId2">
              <a:alphaModFix/>
            </a:blip>
            <a:srcRect/>
            <a:stretch/>
          </p:blipFill>
          <p:spPr>
            <a:xfrm>
              <a:off x="201168" y="5330952"/>
              <a:ext cx="1636775" cy="1351186"/>
            </a:xfrm>
            <a:prstGeom prst="rect">
              <a:avLst/>
            </a:prstGeom>
            <a:noFill/>
            <a:ln>
              <a:noFill/>
            </a:ln>
          </p:spPr>
        </p:pic>
        <p:sp>
          <p:nvSpPr>
            <p:cNvPr id="577" name="Google Shape;577;g11f1174cc5c_0_824"/>
            <p:cNvSpPr/>
            <p:nvPr/>
          </p:nvSpPr>
          <p:spPr>
            <a:xfrm>
              <a:off x="0" y="0"/>
              <a:ext cx="9144000" cy="6857992"/>
            </a:xfrm>
            <a:custGeom>
              <a:avLst/>
              <a:gdLst/>
              <a:ahLst/>
              <a:cxnLst/>
              <a:rect l="l" t="t" r="r" b="b"/>
              <a:pathLst>
                <a:path w="19200" h="14399" extrusionOk="0">
                  <a:moveTo>
                    <a:pt x="14239" y="0"/>
                  </a:moveTo>
                  <a:lnTo>
                    <a:pt x="14239" y="0"/>
                  </a:lnTo>
                  <a:lnTo>
                    <a:pt x="14239" y="6948"/>
                  </a:lnTo>
                  <a:lnTo>
                    <a:pt x="0" y="6948"/>
                  </a:lnTo>
                  <a:lnTo>
                    <a:pt x="0" y="7591"/>
                  </a:lnTo>
                  <a:lnTo>
                    <a:pt x="14239" y="7591"/>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7591"/>
                  </a:lnTo>
                  <a:lnTo>
                    <a:pt x="19200" y="7591"/>
                  </a:lnTo>
                  <a:lnTo>
                    <a:pt x="19200" y="6948"/>
                  </a:lnTo>
                  <a:lnTo>
                    <a:pt x="14881" y="6948"/>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sp>
        <p:nvSpPr>
          <p:cNvPr id="578" name="Google Shape;578;g11f1174cc5c_0_824"/>
          <p:cNvSpPr txBox="1">
            <a:spLocks noGrp="1"/>
          </p:cNvSpPr>
          <p:nvPr>
            <p:ph type="ctrTitle"/>
          </p:nvPr>
        </p:nvSpPr>
        <p:spPr>
          <a:xfrm>
            <a:off x="609600" y="457200"/>
            <a:ext cx="7192400" cy="16461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dk1"/>
              </a:buClr>
              <a:buSzPts val="3600"/>
              <a:buFont typeface="Georgia"/>
              <a:buNone/>
              <a:defRPr sz="36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79" name="Google Shape;579;g11f1174cc5c_0_824"/>
          <p:cNvSpPr txBox="1">
            <a:spLocks noGrp="1"/>
          </p:cNvSpPr>
          <p:nvPr>
            <p:ph type="subTitle" idx="1"/>
          </p:nvPr>
        </p:nvSpPr>
        <p:spPr>
          <a:xfrm>
            <a:off x="609600" y="3712464"/>
            <a:ext cx="5307200" cy="594300"/>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196021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580"/>
        <p:cNvGrpSpPr/>
        <p:nvPr/>
      </p:nvGrpSpPr>
      <p:grpSpPr>
        <a:xfrm>
          <a:off x="0" y="0"/>
          <a:ext cx="0" cy="0"/>
          <a:chOff x="0" y="0"/>
          <a:chExt cx="0" cy="0"/>
        </a:xfrm>
      </p:grpSpPr>
      <p:sp>
        <p:nvSpPr>
          <p:cNvPr id="581" name="Google Shape;581;g11f1174cc5c_0_830"/>
          <p:cNvSpPr/>
          <p:nvPr/>
        </p:nvSpPr>
        <p:spPr>
          <a:xfrm>
            <a:off x="9448800" y="1"/>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582" name="Google Shape;582;g11f1174cc5c_0_830"/>
          <p:cNvGrpSpPr/>
          <p:nvPr/>
        </p:nvGrpSpPr>
        <p:grpSpPr>
          <a:xfrm>
            <a:off x="-8467" y="1"/>
            <a:ext cx="12200448" cy="6862779"/>
            <a:chOff x="-6350" y="0"/>
            <a:chExt cx="9150336" cy="6862779"/>
          </a:xfrm>
        </p:grpSpPr>
        <p:sp>
          <p:nvSpPr>
            <p:cNvPr id="583" name="Google Shape;583;g11f1174cc5c_0_830"/>
            <p:cNvSpPr/>
            <p:nvPr/>
          </p:nvSpPr>
          <p:spPr>
            <a:xfrm>
              <a:off x="-6350" y="0"/>
              <a:ext cx="9150336" cy="6862779"/>
            </a:xfrm>
            <a:custGeom>
              <a:avLst/>
              <a:gdLst/>
              <a:ahLst/>
              <a:cxnLst/>
              <a:rect l="l" t="t" r="r" b="b"/>
              <a:pathLst>
                <a:path w="19200" h="14399" extrusionOk="0">
                  <a:moveTo>
                    <a:pt x="14239" y="0"/>
                  </a:moveTo>
                  <a:lnTo>
                    <a:pt x="14239" y="0"/>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2789"/>
                  </a:lnTo>
                  <a:lnTo>
                    <a:pt x="19200" y="2789"/>
                  </a:lnTo>
                  <a:lnTo>
                    <a:pt x="19200" y="2147"/>
                  </a:lnTo>
                  <a:lnTo>
                    <a:pt x="14881" y="2147"/>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584" name="Google Shape;584;g11f1174cc5c_0_830"/>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585" name="Google Shape;585;g11f1174cc5c_0_830"/>
          <p:cNvSpPr txBox="1">
            <a:spLocks noGrp="1"/>
          </p:cNvSpPr>
          <p:nvPr>
            <p:ph type="ctrTitle"/>
          </p:nvPr>
        </p:nvSpPr>
        <p:spPr>
          <a:xfrm>
            <a:off x="609600" y="457201"/>
            <a:ext cx="7192400" cy="2743200"/>
          </a:xfrm>
          <a:prstGeom prst="rect">
            <a:avLst/>
          </a:prstGeom>
          <a:noFill/>
          <a:ln>
            <a:noFill/>
          </a:ln>
        </p:spPr>
        <p:txBody>
          <a:bodyPr spcFirstLastPara="1" wrap="square" lIns="0" tIns="0" rIns="0" bIns="0" anchor="b" anchorCtr="0">
            <a:noAutofit/>
          </a:bodyPr>
          <a:lstStyle>
            <a:lvl1pPr marR="0" lvl="0" algn="l">
              <a:lnSpc>
                <a:spcPct val="86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86" name="Google Shape;586;g11f1174cc5c_0_830"/>
          <p:cNvSpPr txBox="1">
            <a:spLocks noGrp="1"/>
          </p:cNvSpPr>
          <p:nvPr>
            <p:ph type="subTitle" idx="1"/>
          </p:nvPr>
        </p:nvSpPr>
        <p:spPr>
          <a:xfrm>
            <a:off x="609600" y="342900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1005154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587"/>
        <p:cNvGrpSpPr/>
        <p:nvPr/>
      </p:nvGrpSpPr>
      <p:grpSpPr>
        <a:xfrm>
          <a:off x="0" y="0"/>
          <a:ext cx="0" cy="0"/>
          <a:chOff x="0" y="0"/>
          <a:chExt cx="0" cy="0"/>
        </a:xfrm>
      </p:grpSpPr>
      <p:sp>
        <p:nvSpPr>
          <p:cNvPr id="588" name="Google Shape;588;g11f1174cc5c_0_837"/>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589" name="Google Shape;589;g11f1174cc5c_0_837"/>
          <p:cNvGrpSpPr/>
          <p:nvPr/>
        </p:nvGrpSpPr>
        <p:grpSpPr>
          <a:xfrm>
            <a:off x="-8467" y="1"/>
            <a:ext cx="12200448" cy="6862779"/>
            <a:chOff x="-6350" y="0"/>
            <a:chExt cx="9150336" cy="6862779"/>
          </a:xfrm>
        </p:grpSpPr>
        <p:sp>
          <p:nvSpPr>
            <p:cNvPr id="590" name="Google Shape;590;g11f1174cc5c_0_837"/>
            <p:cNvSpPr/>
            <p:nvPr/>
          </p:nvSpPr>
          <p:spPr>
            <a:xfrm>
              <a:off x="-6350" y="0"/>
              <a:ext cx="9150336" cy="6862779"/>
            </a:xfrm>
            <a:custGeom>
              <a:avLst/>
              <a:gdLst/>
              <a:ahLst/>
              <a:cxnLst/>
              <a:rect l="l" t="t" r="r" b="b"/>
              <a:pathLst>
                <a:path w="19200" h="14399" extrusionOk="0">
                  <a:moveTo>
                    <a:pt x="14239" y="0"/>
                  </a:moveTo>
                  <a:lnTo>
                    <a:pt x="14239" y="0"/>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2789"/>
                  </a:lnTo>
                  <a:lnTo>
                    <a:pt x="19200" y="2789"/>
                  </a:lnTo>
                  <a:lnTo>
                    <a:pt x="19200" y="2147"/>
                  </a:lnTo>
                  <a:lnTo>
                    <a:pt x="14881" y="2147"/>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591" name="Google Shape;591;g11f1174cc5c_0_837"/>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592" name="Google Shape;592;g11f1174cc5c_0_837"/>
          <p:cNvSpPr txBox="1">
            <a:spLocks noGrp="1"/>
          </p:cNvSpPr>
          <p:nvPr>
            <p:ph type="ctrTitle"/>
          </p:nvPr>
        </p:nvSpPr>
        <p:spPr>
          <a:xfrm>
            <a:off x="609600" y="457201"/>
            <a:ext cx="7192400" cy="27432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93" name="Google Shape;593;g11f1174cc5c_0_837"/>
          <p:cNvSpPr txBox="1">
            <a:spLocks noGrp="1"/>
          </p:cNvSpPr>
          <p:nvPr>
            <p:ph type="subTitle" idx="1"/>
          </p:nvPr>
        </p:nvSpPr>
        <p:spPr>
          <a:xfrm>
            <a:off x="609600" y="3429000"/>
            <a:ext cx="5307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02354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594"/>
        <p:cNvGrpSpPr/>
        <p:nvPr/>
      </p:nvGrpSpPr>
      <p:grpSpPr>
        <a:xfrm>
          <a:off x="0" y="0"/>
          <a:ext cx="0" cy="0"/>
          <a:chOff x="0" y="0"/>
          <a:chExt cx="0" cy="0"/>
        </a:xfrm>
      </p:grpSpPr>
      <p:sp>
        <p:nvSpPr>
          <p:cNvPr id="595" name="Google Shape;595;g11f1174cc5c_0_844"/>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96" name="Google Shape;596;g11f1174cc5c_0_844"/>
          <p:cNvSpPr txBox="1">
            <a:spLocks noGrp="1"/>
          </p:cNvSpPr>
          <p:nvPr>
            <p:ph type="ctrTitle"/>
          </p:nvPr>
        </p:nvSpPr>
        <p:spPr>
          <a:xfrm>
            <a:off x="609599" y="457200"/>
            <a:ext cx="5306400" cy="29718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dk1"/>
              </a:buClr>
              <a:buSzPts val="3600"/>
              <a:buFont typeface="Georgia"/>
              <a:buNone/>
              <a:defRPr sz="36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97" name="Google Shape;597;g11f1174cc5c_0_844"/>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598" name="Google Shape;598;g11f1174cc5c_0_844"/>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pic>
        <p:nvPicPr>
          <p:cNvPr id="599" name="Google Shape;599;g11f1174cc5c_0_844"/>
          <p:cNvPicPr preferRelativeResize="0"/>
          <p:nvPr/>
        </p:nvPicPr>
        <p:blipFill rotWithShape="1">
          <a:blip r:embed="rId2">
            <a:alphaModFix/>
          </a:blip>
          <a:srcRect/>
          <a:stretch/>
        </p:blipFill>
        <p:spPr>
          <a:xfrm>
            <a:off x="268225" y="5330952"/>
            <a:ext cx="2182367" cy="1351186"/>
          </a:xfrm>
          <a:prstGeom prst="rect">
            <a:avLst/>
          </a:prstGeom>
          <a:noFill/>
          <a:ln>
            <a:noFill/>
          </a:ln>
        </p:spPr>
      </p:pic>
      <p:sp>
        <p:nvSpPr>
          <p:cNvPr id="600" name="Google Shape;600;g11f1174cc5c_0_844"/>
          <p:cNvSpPr txBox="1">
            <a:spLocks noGrp="1"/>
          </p:cNvSpPr>
          <p:nvPr>
            <p:ph type="subTitle" idx="1"/>
          </p:nvPr>
        </p:nvSpPr>
        <p:spPr>
          <a:xfrm>
            <a:off x="609599" y="3749040"/>
            <a:ext cx="53064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443233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601"/>
        <p:cNvGrpSpPr/>
        <p:nvPr/>
      </p:nvGrpSpPr>
      <p:grpSpPr>
        <a:xfrm>
          <a:off x="0" y="0"/>
          <a:ext cx="0" cy="0"/>
          <a:chOff x="0" y="0"/>
          <a:chExt cx="0" cy="0"/>
        </a:xfrm>
      </p:grpSpPr>
      <p:sp>
        <p:nvSpPr>
          <p:cNvPr id="602" name="Google Shape;602;g11f1174cc5c_0_854"/>
          <p:cNvSpPr txBox="1">
            <a:spLocks noGrp="1"/>
          </p:cNvSpPr>
          <p:nvPr>
            <p:ph type="title"/>
          </p:nvPr>
        </p:nvSpPr>
        <p:spPr>
          <a:xfrm>
            <a:off x="5181600" y="2103438"/>
            <a:ext cx="4694000" cy="2651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03" name="Google Shape;603;g11f1174cc5c_0_854"/>
          <p:cNvSpPr txBox="1">
            <a:spLocks noGrp="1"/>
          </p:cNvSpPr>
          <p:nvPr>
            <p:ph type="subTitle" idx="1"/>
          </p:nvPr>
        </p:nvSpPr>
        <p:spPr>
          <a:xfrm>
            <a:off x="609600" y="0"/>
            <a:ext cx="4572000" cy="6858000"/>
          </a:xfrm>
          <a:prstGeom prst="rect">
            <a:avLst/>
          </a:prstGeom>
          <a:noFill/>
          <a:ln>
            <a:noFill/>
          </a:ln>
        </p:spPr>
        <p:txBody>
          <a:bodyPr spcFirstLastPara="1" wrap="square" lIns="0" tIns="0" rIns="0" bIns="0" anchor="ctr" anchorCtr="0">
            <a:noAutofit/>
          </a:bodyPr>
          <a:lstStyle>
            <a:lvl1pPr marR="0" lvl="0"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42681160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604"/>
        <p:cNvGrpSpPr/>
        <p:nvPr/>
      </p:nvGrpSpPr>
      <p:grpSpPr>
        <a:xfrm>
          <a:off x="0" y="0"/>
          <a:ext cx="0" cy="0"/>
          <a:chOff x="0" y="0"/>
          <a:chExt cx="0" cy="0"/>
        </a:xfrm>
      </p:grpSpPr>
      <p:sp>
        <p:nvSpPr>
          <p:cNvPr id="605" name="Google Shape;605;g11f1174cc5c_0_857"/>
          <p:cNvSpPr txBox="1">
            <a:spLocks noGrp="1"/>
          </p:cNvSpPr>
          <p:nvPr>
            <p:ph type="title"/>
          </p:nvPr>
        </p:nvSpPr>
        <p:spPr>
          <a:xfrm>
            <a:off x="5181600" y="2103438"/>
            <a:ext cx="4694000" cy="2651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06" name="Google Shape;606;g11f1174cc5c_0_857"/>
          <p:cNvSpPr txBox="1">
            <a:spLocks noGrp="1"/>
          </p:cNvSpPr>
          <p:nvPr>
            <p:ph type="subTitle" idx="1"/>
          </p:nvPr>
        </p:nvSpPr>
        <p:spPr>
          <a:xfrm>
            <a:off x="609600" y="0"/>
            <a:ext cx="4572000" cy="6858000"/>
          </a:xfrm>
          <a:prstGeom prst="rect">
            <a:avLst/>
          </a:prstGeom>
          <a:noFill/>
          <a:ln>
            <a:noFill/>
          </a:ln>
        </p:spPr>
        <p:txBody>
          <a:bodyPr spcFirstLastPara="1" wrap="square" lIns="0" tIns="0" rIns="0" bIns="0" anchor="ctr" anchorCtr="0">
            <a:noAutofit/>
          </a:bodyPr>
          <a:lstStyle>
            <a:lvl1pPr marR="0" lvl="0"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9424657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607"/>
        <p:cNvGrpSpPr/>
        <p:nvPr/>
      </p:nvGrpSpPr>
      <p:grpSpPr>
        <a:xfrm>
          <a:off x="0" y="0"/>
          <a:ext cx="0" cy="0"/>
          <a:chOff x="0" y="0"/>
          <a:chExt cx="0" cy="0"/>
        </a:xfrm>
      </p:grpSpPr>
      <p:sp>
        <p:nvSpPr>
          <p:cNvPr id="608" name="Google Shape;608;g11f1174cc5c_0_860"/>
          <p:cNvSpPr txBox="1">
            <a:spLocks noGrp="1"/>
          </p:cNvSpPr>
          <p:nvPr>
            <p:ph type="title"/>
          </p:nvPr>
        </p:nvSpPr>
        <p:spPr>
          <a:xfrm>
            <a:off x="609600" y="457200"/>
            <a:ext cx="1463200" cy="1646100"/>
          </a:xfrm>
          <a:prstGeom prst="rect">
            <a:avLst/>
          </a:prstGeom>
          <a:noFill/>
          <a:ln>
            <a:noFill/>
          </a:ln>
        </p:spPr>
        <p:txBody>
          <a:bodyPr spcFirstLastPara="1" wrap="square" lIns="0" tIns="0" rIns="0" bIns="0" anchor="b" anchorCtr="0">
            <a:noAutofit/>
          </a:bodyPr>
          <a:lstStyle>
            <a:lvl1pPr marR="0" lvl="0" algn="l">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42289612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609"/>
        <p:cNvGrpSpPr/>
        <p:nvPr/>
      </p:nvGrpSpPr>
      <p:grpSpPr>
        <a:xfrm>
          <a:off x="0" y="0"/>
          <a:ext cx="0" cy="0"/>
          <a:chOff x="0" y="0"/>
          <a:chExt cx="0" cy="0"/>
        </a:xfrm>
      </p:grpSpPr>
      <p:sp>
        <p:nvSpPr>
          <p:cNvPr id="610" name="Google Shape;610;g11f1174cc5c_0_862"/>
          <p:cNvSpPr txBox="1">
            <a:spLocks noGrp="1"/>
          </p:cNvSpPr>
          <p:nvPr>
            <p:ph type="title"/>
          </p:nvPr>
        </p:nvSpPr>
        <p:spPr>
          <a:xfrm>
            <a:off x="609600" y="457200"/>
            <a:ext cx="1463200" cy="1646100"/>
          </a:xfrm>
          <a:prstGeom prst="rect">
            <a:avLst/>
          </a:prstGeom>
          <a:noFill/>
          <a:ln>
            <a:noFill/>
          </a:ln>
        </p:spPr>
        <p:txBody>
          <a:bodyPr spcFirstLastPara="1" wrap="square" lIns="0" tIns="0" rIns="0" bIns="0" anchor="b" anchorCtr="0">
            <a:noAutofit/>
          </a:bodyPr>
          <a:lstStyle>
            <a:lvl1pPr marR="0" lvl="0" algn="l">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3934781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611"/>
        <p:cNvGrpSpPr/>
        <p:nvPr/>
      </p:nvGrpSpPr>
      <p:grpSpPr>
        <a:xfrm>
          <a:off x="0" y="0"/>
          <a:ext cx="0" cy="0"/>
          <a:chOff x="0" y="0"/>
          <a:chExt cx="0" cy="0"/>
        </a:xfrm>
      </p:grpSpPr>
      <p:sp>
        <p:nvSpPr>
          <p:cNvPr id="612" name="Google Shape;612;g11f1174cc5c_0_864"/>
          <p:cNvSpPr txBox="1">
            <a:spLocks noGrp="1"/>
          </p:cNvSpPr>
          <p:nvPr>
            <p:ph type="title"/>
          </p:nvPr>
        </p:nvSpPr>
        <p:spPr>
          <a:xfrm>
            <a:off x="609600" y="457200"/>
            <a:ext cx="1463200" cy="1646100"/>
          </a:xfrm>
          <a:prstGeom prst="rect">
            <a:avLst/>
          </a:prstGeom>
          <a:noFill/>
          <a:ln>
            <a:noFill/>
          </a:ln>
        </p:spPr>
        <p:txBody>
          <a:bodyPr spcFirstLastPara="1" wrap="square" lIns="0" tIns="0" rIns="0" bIns="0" anchor="b" anchorCtr="0">
            <a:noAutofit/>
          </a:bodyPr>
          <a:lstStyle>
            <a:lvl1pPr marR="0" lvl="0" algn="l">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3825087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613"/>
        <p:cNvGrpSpPr/>
        <p:nvPr/>
      </p:nvGrpSpPr>
      <p:grpSpPr>
        <a:xfrm>
          <a:off x="0" y="0"/>
          <a:ext cx="0" cy="0"/>
          <a:chOff x="0" y="0"/>
          <a:chExt cx="0" cy="0"/>
        </a:xfrm>
      </p:grpSpPr>
      <p:sp>
        <p:nvSpPr>
          <p:cNvPr id="614" name="Google Shape;614;g11f1174cc5c_0_866"/>
          <p:cNvSpPr txBox="1">
            <a:spLocks noGrp="1"/>
          </p:cNvSpPr>
          <p:nvPr>
            <p:ph type="body" idx="1"/>
          </p:nvPr>
        </p:nvSpPr>
        <p:spPr>
          <a:xfrm>
            <a:off x="0" y="1143000"/>
            <a:ext cx="4876800" cy="4572000"/>
          </a:xfrm>
          <a:prstGeom prst="rect">
            <a:avLst/>
          </a:prstGeom>
          <a:solidFill>
            <a:srgbClr val="E0301E"/>
          </a:solidFill>
          <a:ln>
            <a:noFill/>
          </a:ln>
        </p:spPr>
        <p:txBody>
          <a:bodyPr spcFirstLastPara="1" wrap="square" lIns="457200" tIns="1234425" rIns="228600" bIns="228600" anchor="t" anchorCtr="0">
            <a:noAutofit/>
          </a:bodyPr>
          <a:lstStyle>
            <a:lvl1pPr marL="457200" marR="0" lvl="0" indent="-228600" algn="l">
              <a:lnSpc>
                <a:spcPct val="90000"/>
              </a:lnSpc>
              <a:spcBef>
                <a:spcPts val="0"/>
              </a:spcBef>
              <a:spcAft>
                <a:spcPts val="0"/>
              </a:spcAft>
              <a:buClr>
                <a:schemeClr val="lt1"/>
              </a:buClr>
              <a:buSzPts val="2400"/>
              <a:buFont typeface="Arial"/>
              <a:buNone/>
              <a:defRPr sz="24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615" name="Google Shape;615;g11f1174cc5c_0_866"/>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616" name="Google Shape;616;g11f1174cc5c_0_866"/>
          <p:cNvSpPr/>
          <p:nvPr/>
        </p:nvSpPr>
        <p:spPr>
          <a:xfrm>
            <a:off x="609600" y="1533147"/>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1646935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617"/>
        <p:cNvGrpSpPr/>
        <p:nvPr/>
      </p:nvGrpSpPr>
      <p:grpSpPr>
        <a:xfrm>
          <a:off x="0" y="0"/>
          <a:ext cx="0" cy="0"/>
          <a:chOff x="0" y="0"/>
          <a:chExt cx="0" cy="0"/>
        </a:xfrm>
      </p:grpSpPr>
      <p:sp>
        <p:nvSpPr>
          <p:cNvPr id="618" name="Google Shape;618;g11f1174cc5c_0_870"/>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19" name="Google Shape;619;g11f1174cc5c_0_870"/>
          <p:cNvSpPr txBox="1">
            <a:spLocks noGrp="1"/>
          </p:cNvSpPr>
          <p:nvPr>
            <p:ph type="body" idx="1"/>
          </p:nvPr>
        </p:nvSpPr>
        <p:spPr>
          <a:xfrm>
            <a:off x="609599" y="1828800"/>
            <a:ext cx="5306400" cy="43434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620" name="Google Shape;620;g11f1174cc5c_0_870"/>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621" name="Google Shape;621;g11f1174cc5c_0_870"/>
          <p:cNvSpPr/>
          <p:nvPr/>
        </p:nvSpPr>
        <p:spPr>
          <a:xfrm>
            <a:off x="609600" y="98418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22" name="Google Shape;622;g11f1174cc5c_0_870"/>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348048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623"/>
        <p:cNvGrpSpPr/>
        <p:nvPr/>
      </p:nvGrpSpPr>
      <p:grpSpPr>
        <a:xfrm>
          <a:off x="0" y="0"/>
          <a:ext cx="0" cy="0"/>
          <a:chOff x="0" y="0"/>
          <a:chExt cx="0" cy="0"/>
        </a:xfrm>
      </p:grpSpPr>
      <p:sp>
        <p:nvSpPr>
          <p:cNvPr id="624" name="Google Shape;624;g11f1174cc5c_0_876"/>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25" name="Google Shape;625;g11f1174cc5c_0_876"/>
          <p:cNvSpPr txBox="1">
            <a:spLocks noGrp="1"/>
          </p:cNvSpPr>
          <p:nvPr>
            <p:ph type="body" idx="1"/>
          </p:nvPr>
        </p:nvSpPr>
        <p:spPr>
          <a:xfrm>
            <a:off x="609599" y="1828800"/>
            <a:ext cx="5306400" cy="43434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dk1"/>
              </a:buClr>
              <a:buSzPts val="3200"/>
              <a:buFont typeface="Arial"/>
              <a:buNone/>
              <a:defRPr sz="3200" b="0" i="0" u="none" strike="noStrike" cap="none">
                <a:solidFill>
                  <a:schemeClr val="dk1"/>
                </a:solidFill>
                <a:latin typeface="Georgia"/>
                <a:ea typeface="Georgia"/>
                <a:cs typeface="Georgia"/>
                <a:sym typeface="Georgia"/>
              </a:defRPr>
            </a:lvl1pPr>
            <a:lvl2pPr marL="914400" marR="0" lvl="1" indent="-228600" algn="l">
              <a:lnSpc>
                <a:spcPct val="100000"/>
              </a:lnSpc>
              <a:spcBef>
                <a:spcPts val="180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626" name="Google Shape;626;g11f1174cc5c_0_876"/>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627" name="Google Shape;627;g11f1174cc5c_0_876"/>
          <p:cNvSpPr/>
          <p:nvPr/>
        </p:nvSpPr>
        <p:spPr>
          <a:xfrm>
            <a:off x="609600" y="98418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6037431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628"/>
        <p:cNvGrpSpPr/>
        <p:nvPr/>
      </p:nvGrpSpPr>
      <p:grpSpPr>
        <a:xfrm>
          <a:off x="0" y="0"/>
          <a:ext cx="0" cy="0"/>
          <a:chOff x="0" y="0"/>
          <a:chExt cx="0" cy="0"/>
        </a:xfrm>
      </p:grpSpPr>
      <p:sp>
        <p:nvSpPr>
          <p:cNvPr id="629" name="Google Shape;629;g11f1174cc5c_0_881"/>
          <p:cNvSpPr txBox="1">
            <a:spLocks noGrp="1"/>
          </p:cNvSpPr>
          <p:nvPr>
            <p:ph type="body" idx="1"/>
          </p:nvPr>
        </p:nvSpPr>
        <p:spPr>
          <a:xfrm>
            <a:off x="609600" y="2103438"/>
            <a:ext cx="9266000" cy="40689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630" name="Google Shape;630;g11f1174cc5c_0_881"/>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631" name="Google Shape;631;g11f1174cc5c_0_881"/>
          <p:cNvSpPr/>
          <p:nvPr/>
        </p:nvSpPr>
        <p:spPr>
          <a:xfrm>
            <a:off x="609600" y="125850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632" name="Google Shape;632;g11f1174cc5c_0_881"/>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7269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633"/>
        <p:cNvGrpSpPr/>
        <p:nvPr/>
      </p:nvGrpSpPr>
      <p:grpSpPr>
        <a:xfrm>
          <a:off x="0" y="0"/>
          <a:ext cx="0" cy="0"/>
          <a:chOff x="0" y="0"/>
          <a:chExt cx="0" cy="0"/>
        </a:xfrm>
      </p:grpSpPr>
      <p:sp>
        <p:nvSpPr>
          <p:cNvPr id="634" name="Google Shape;634;g11f1174cc5c_0_891"/>
          <p:cNvSpPr txBox="1">
            <a:spLocks noGrp="1"/>
          </p:cNvSpPr>
          <p:nvPr>
            <p:ph type="body" idx="1"/>
          </p:nvPr>
        </p:nvSpPr>
        <p:spPr>
          <a:xfrm>
            <a:off x="609600" y="2103438"/>
            <a:ext cx="9265600" cy="4068900"/>
          </a:xfrm>
          <a:prstGeom prst="rect">
            <a:avLst/>
          </a:prstGeom>
          <a:noFill/>
          <a:ln>
            <a:noFill/>
          </a:ln>
        </p:spPr>
        <p:txBody>
          <a:bodyPr spcFirstLastPara="1" wrap="square" lIns="0" tIns="0" rIns="0" bIns="0" anchor="t" anchorCtr="0">
            <a:noAutofit/>
          </a:bodyPr>
          <a:lstStyle>
            <a:lvl1pPr marL="457200" marR="0" lvl="0" indent="-228600" algn="l">
              <a:lnSpc>
                <a:spcPct val="85000"/>
              </a:lnSpc>
              <a:spcBef>
                <a:spcPts val="0"/>
              </a:spcBef>
              <a:spcAft>
                <a:spcPts val="0"/>
              </a:spcAft>
              <a:buClr>
                <a:schemeClr val="dk1"/>
              </a:buClr>
              <a:buSzPts val="3200"/>
              <a:buFont typeface="Arial"/>
              <a:buNone/>
              <a:defRPr sz="3200" b="0" i="0" u="none" strike="noStrike" cap="none">
                <a:solidFill>
                  <a:schemeClr val="dk1"/>
                </a:solidFill>
                <a:latin typeface="Georgia"/>
                <a:ea typeface="Georgia"/>
                <a:cs typeface="Georgia"/>
                <a:sym typeface="Georgia"/>
              </a:defRPr>
            </a:lvl1pPr>
            <a:lvl2pPr marL="914400" marR="0" lvl="1" indent="-228600" algn="l">
              <a:lnSpc>
                <a:spcPct val="100000"/>
              </a:lnSpc>
              <a:spcBef>
                <a:spcPts val="180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635" name="Google Shape;635;g11f1174cc5c_0_891"/>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36" name="Google Shape;636;g11f1174cc5c_0_891"/>
          <p:cNvSpPr/>
          <p:nvPr/>
        </p:nvSpPr>
        <p:spPr>
          <a:xfrm>
            <a:off x="609600" y="1258509"/>
            <a:ext cx="975363" cy="57029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508531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637"/>
        <p:cNvGrpSpPr/>
        <p:nvPr/>
      </p:nvGrpSpPr>
      <p:grpSpPr>
        <a:xfrm>
          <a:off x="0" y="0"/>
          <a:ext cx="0" cy="0"/>
          <a:chOff x="0" y="0"/>
          <a:chExt cx="0" cy="0"/>
        </a:xfrm>
      </p:grpSpPr>
      <p:sp>
        <p:nvSpPr>
          <p:cNvPr id="638" name="Google Shape;638;g11f1174cc5c_0_895"/>
          <p:cNvSpPr txBox="1">
            <a:spLocks noGrp="1"/>
          </p:cNvSpPr>
          <p:nvPr>
            <p:ph type="body" idx="1"/>
          </p:nvPr>
        </p:nvSpPr>
        <p:spPr>
          <a:xfrm>
            <a:off x="609599" y="2103438"/>
            <a:ext cx="1097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39" name="Google Shape;639;g11f1174cc5c_0_89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40" name="Google Shape;640;g11f1174cc5c_0_895"/>
          <p:cNvSpPr txBox="1">
            <a:spLocks noGrp="1"/>
          </p:cNvSpPr>
          <p:nvPr>
            <p:ph type="subTitle" idx="2"/>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41" name="Google Shape;641;g11f1174cc5c_0_895"/>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8947292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642"/>
        <p:cNvGrpSpPr/>
        <p:nvPr/>
      </p:nvGrpSpPr>
      <p:grpSpPr>
        <a:xfrm>
          <a:off x="0" y="0"/>
          <a:ext cx="0" cy="0"/>
          <a:chOff x="0" y="0"/>
          <a:chExt cx="0" cy="0"/>
        </a:xfrm>
      </p:grpSpPr>
      <p:sp>
        <p:nvSpPr>
          <p:cNvPr id="643" name="Google Shape;643;g11f1174cc5c_0_900"/>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44" name="Google Shape;644;g11f1174cc5c_0_900"/>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45" name="Google Shape;645;g11f1174cc5c_0_900"/>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12840038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646"/>
        <p:cNvGrpSpPr/>
        <p:nvPr/>
      </p:nvGrpSpPr>
      <p:grpSpPr>
        <a:xfrm>
          <a:off x="0" y="0"/>
          <a:ext cx="0" cy="0"/>
          <a:chOff x="0" y="0"/>
          <a:chExt cx="0" cy="0"/>
        </a:xfrm>
      </p:grpSpPr>
      <p:sp>
        <p:nvSpPr>
          <p:cNvPr id="647" name="Google Shape;647;g11f1174cc5c_0_904"/>
          <p:cNvSpPr txBox="1">
            <a:spLocks noGrp="1"/>
          </p:cNvSpPr>
          <p:nvPr>
            <p:ph type="body" idx="1"/>
          </p:nvPr>
        </p:nvSpPr>
        <p:spPr>
          <a:xfrm>
            <a:off x="609599" y="2103438"/>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48" name="Google Shape;648;g11f1174cc5c_0_904"/>
          <p:cNvSpPr txBox="1">
            <a:spLocks noGrp="1"/>
          </p:cNvSpPr>
          <p:nvPr>
            <p:ph type="body" idx="2"/>
          </p:nvPr>
        </p:nvSpPr>
        <p:spPr>
          <a:xfrm>
            <a:off x="6275917" y="2103438"/>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49" name="Google Shape;649;g11f1174cc5c_0_904"/>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50" name="Google Shape;650;g11f1174cc5c_0_904"/>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14855249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651"/>
        <p:cNvGrpSpPr/>
        <p:nvPr/>
      </p:nvGrpSpPr>
      <p:grpSpPr>
        <a:xfrm>
          <a:off x="0" y="0"/>
          <a:ext cx="0" cy="0"/>
          <a:chOff x="0" y="0"/>
          <a:chExt cx="0" cy="0"/>
        </a:xfrm>
      </p:grpSpPr>
      <p:sp>
        <p:nvSpPr>
          <p:cNvPr id="652" name="Google Shape;652;g11f1174cc5c_0_909"/>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53" name="Google Shape;653;g11f1174cc5c_0_909"/>
          <p:cNvSpPr txBox="1">
            <a:spLocks noGrp="1"/>
          </p:cNvSpPr>
          <p:nvPr>
            <p:ph type="body" idx="2"/>
          </p:nvPr>
        </p:nvSpPr>
        <p:spPr>
          <a:xfrm>
            <a:off x="4389967" y="2103438"/>
            <a:ext cx="3412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54" name="Google Shape;654;g11f1174cc5c_0_909"/>
          <p:cNvSpPr txBox="1">
            <a:spLocks noGrp="1"/>
          </p:cNvSpPr>
          <p:nvPr>
            <p:ph type="body" idx="3"/>
          </p:nvPr>
        </p:nvSpPr>
        <p:spPr>
          <a:xfrm>
            <a:off x="8168217"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55" name="Google Shape;655;g11f1174cc5c_0_909"/>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56" name="Google Shape;656;g11f1174cc5c_0_909"/>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9364676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657"/>
        <p:cNvGrpSpPr/>
        <p:nvPr/>
      </p:nvGrpSpPr>
      <p:grpSpPr>
        <a:xfrm>
          <a:off x="0" y="0"/>
          <a:ext cx="0" cy="0"/>
          <a:chOff x="0" y="0"/>
          <a:chExt cx="0" cy="0"/>
        </a:xfrm>
      </p:grpSpPr>
      <p:sp>
        <p:nvSpPr>
          <p:cNvPr id="658" name="Google Shape;658;g11f1174cc5c_0_915"/>
          <p:cNvSpPr txBox="1">
            <a:spLocks noGrp="1"/>
          </p:cNvSpPr>
          <p:nvPr>
            <p:ph type="body" idx="1"/>
          </p:nvPr>
        </p:nvSpPr>
        <p:spPr>
          <a:xfrm>
            <a:off x="609600"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59" name="Google Shape;659;g11f1174cc5c_0_915"/>
          <p:cNvSpPr txBox="1">
            <a:spLocks noGrp="1"/>
          </p:cNvSpPr>
          <p:nvPr>
            <p:ph type="body" idx="2"/>
          </p:nvPr>
        </p:nvSpPr>
        <p:spPr>
          <a:xfrm>
            <a:off x="3446272"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60" name="Google Shape;660;g11f1174cc5c_0_915"/>
          <p:cNvSpPr txBox="1">
            <a:spLocks noGrp="1"/>
          </p:cNvSpPr>
          <p:nvPr>
            <p:ph type="body" idx="3"/>
          </p:nvPr>
        </p:nvSpPr>
        <p:spPr>
          <a:xfrm>
            <a:off x="6282944"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61" name="Google Shape;661;g11f1174cc5c_0_915"/>
          <p:cNvSpPr txBox="1">
            <a:spLocks noGrp="1"/>
          </p:cNvSpPr>
          <p:nvPr>
            <p:ph type="body" idx="4"/>
          </p:nvPr>
        </p:nvSpPr>
        <p:spPr>
          <a:xfrm>
            <a:off x="9119616"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62" name="Google Shape;662;g11f1174cc5c_0_91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63" name="Google Shape;663;g11f1174cc5c_0_915"/>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5521360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664"/>
        <p:cNvGrpSpPr/>
        <p:nvPr/>
      </p:nvGrpSpPr>
      <p:grpSpPr>
        <a:xfrm>
          <a:off x="0" y="0"/>
          <a:ext cx="0" cy="0"/>
          <a:chOff x="0" y="0"/>
          <a:chExt cx="0" cy="0"/>
        </a:xfrm>
      </p:grpSpPr>
      <p:sp>
        <p:nvSpPr>
          <p:cNvPr id="665" name="Google Shape;665;g11f1174cc5c_0_922"/>
          <p:cNvSpPr txBox="1">
            <a:spLocks noGrp="1"/>
          </p:cNvSpPr>
          <p:nvPr>
            <p:ph type="body" idx="1"/>
          </p:nvPr>
        </p:nvSpPr>
        <p:spPr>
          <a:xfrm>
            <a:off x="60960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66" name="Google Shape;666;g11f1174cc5c_0_922"/>
          <p:cNvSpPr txBox="1">
            <a:spLocks noGrp="1"/>
          </p:cNvSpPr>
          <p:nvPr>
            <p:ph type="body" idx="2"/>
          </p:nvPr>
        </p:nvSpPr>
        <p:spPr>
          <a:xfrm>
            <a:off x="286512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67" name="Google Shape;667;g11f1174cc5c_0_922"/>
          <p:cNvSpPr txBox="1">
            <a:spLocks noGrp="1"/>
          </p:cNvSpPr>
          <p:nvPr>
            <p:ph type="body" idx="3"/>
          </p:nvPr>
        </p:nvSpPr>
        <p:spPr>
          <a:xfrm>
            <a:off x="512064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68" name="Google Shape;668;g11f1174cc5c_0_922"/>
          <p:cNvSpPr txBox="1">
            <a:spLocks noGrp="1"/>
          </p:cNvSpPr>
          <p:nvPr>
            <p:ph type="body" idx="4"/>
          </p:nvPr>
        </p:nvSpPr>
        <p:spPr>
          <a:xfrm>
            <a:off x="737616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69" name="Google Shape;669;g11f1174cc5c_0_922"/>
          <p:cNvSpPr txBox="1">
            <a:spLocks noGrp="1"/>
          </p:cNvSpPr>
          <p:nvPr>
            <p:ph type="body" idx="5"/>
          </p:nvPr>
        </p:nvSpPr>
        <p:spPr>
          <a:xfrm>
            <a:off x="963168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70" name="Google Shape;670;g11f1174cc5c_0_922"/>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71" name="Google Shape;671;g11f1174cc5c_0_922"/>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39024058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672"/>
        <p:cNvGrpSpPr/>
        <p:nvPr/>
      </p:nvGrpSpPr>
      <p:grpSpPr>
        <a:xfrm>
          <a:off x="0" y="0"/>
          <a:ext cx="0" cy="0"/>
          <a:chOff x="0" y="0"/>
          <a:chExt cx="0" cy="0"/>
        </a:xfrm>
      </p:grpSpPr>
      <p:sp>
        <p:nvSpPr>
          <p:cNvPr id="673" name="Google Shape;673;g11f1174cc5c_0_930"/>
          <p:cNvSpPr txBox="1">
            <a:spLocks noGrp="1"/>
          </p:cNvSpPr>
          <p:nvPr>
            <p:ph type="title"/>
          </p:nvPr>
        </p:nvSpPr>
        <p:spPr>
          <a:xfrm>
            <a:off x="5181600" y="2103438"/>
            <a:ext cx="4694000" cy="2651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74" name="Google Shape;674;g11f1174cc5c_0_930"/>
          <p:cNvSpPr txBox="1">
            <a:spLocks noGrp="1"/>
          </p:cNvSpPr>
          <p:nvPr>
            <p:ph type="subTitle" idx="1"/>
          </p:nvPr>
        </p:nvSpPr>
        <p:spPr>
          <a:xfrm>
            <a:off x="609600" y="0"/>
            <a:ext cx="4572000" cy="6858000"/>
          </a:xfrm>
          <a:prstGeom prst="rect">
            <a:avLst/>
          </a:prstGeom>
          <a:noFill/>
          <a:ln>
            <a:noFill/>
          </a:ln>
        </p:spPr>
        <p:txBody>
          <a:bodyPr spcFirstLastPara="1" wrap="square" lIns="0" tIns="0" rIns="0" bIns="0" anchor="ctr" anchorCtr="0">
            <a:noAutofit/>
          </a:bodyPr>
          <a:lstStyle>
            <a:lvl1pPr marR="0" lvl="0"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2566243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675"/>
        <p:cNvGrpSpPr/>
        <p:nvPr/>
      </p:nvGrpSpPr>
      <p:grpSpPr>
        <a:xfrm>
          <a:off x="0" y="0"/>
          <a:ext cx="0" cy="0"/>
          <a:chOff x="0" y="0"/>
          <a:chExt cx="0" cy="0"/>
        </a:xfrm>
      </p:grpSpPr>
      <p:sp>
        <p:nvSpPr>
          <p:cNvPr id="676" name="Google Shape;676;g11f1174cc5c_0_933"/>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7" name="Google Shape;677;g11f1174cc5c_0_933"/>
          <p:cNvSpPr txBox="1">
            <a:spLocks noGrp="1"/>
          </p:cNvSpPr>
          <p:nvPr>
            <p:ph type="body" idx="1"/>
          </p:nvPr>
        </p:nvSpPr>
        <p:spPr>
          <a:xfrm>
            <a:off x="609599" y="2103439"/>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78" name="Google Shape;678;g11f1174cc5c_0_933"/>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679" name="Google Shape;679;g11f1174cc5c_0_933"/>
          <p:cNvSpPr txBox="1">
            <a:spLocks noGrp="1"/>
          </p:cNvSpPr>
          <p:nvPr>
            <p:ph type="title"/>
          </p:nvPr>
        </p:nvSpPr>
        <p:spPr>
          <a:xfrm>
            <a:off x="609600" y="457200"/>
            <a:ext cx="53064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4627340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680"/>
        <p:cNvGrpSpPr/>
        <p:nvPr/>
      </p:nvGrpSpPr>
      <p:grpSpPr>
        <a:xfrm>
          <a:off x="0" y="0"/>
          <a:ext cx="0" cy="0"/>
          <a:chOff x="0" y="0"/>
          <a:chExt cx="0" cy="0"/>
        </a:xfrm>
      </p:grpSpPr>
      <p:sp>
        <p:nvSpPr>
          <p:cNvPr id="681" name="Google Shape;681;g11f1174cc5c_0_938"/>
          <p:cNvSpPr/>
          <p:nvPr/>
        </p:nvSpPr>
        <p:spPr>
          <a:xfrm>
            <a:off x="609600"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2" name="Google Shape;682;g11f1174cc5c_0_938"/>
          <p:cNvSpPr/>
          <p:nvPr/>
        </p:nvSpPr>
        <p:spPr>
          <a:xfrm>
            <a:off x="4388908"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3" name="Google Shape;683;g11f1174cc5c_0_938"/>
          <p:cNvSpPr/>
          <p:nvPr/>
        </p:nvSpPr>
        <p:spPr>
          <a:xfrm>
            <a:off x="8168217"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4" name="Google Shape;684;g11f1174cc5c_0_938"/>
          <p:cNvSpPr txBox="1">
            <a:spLocks noGrp="1"/>
          </p:cNvSpPr>
          <p:nvPr>
            <p:ph type="body" idx="1"/>
          </p:nvPr>
        </p:nvSpPr>
        <p:spPr>
          <a:xfrm>
            <a:off x="609600" y="4480560"/>
            <a:ext cx="34140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85" name="Google Shape;685;g11f1174cc5c_0_938"/>
          <p:cNvSpPr txBox="1">
            <a:spLocks noGrp="1"/>
          </p:cNvSpPr>
          <p:nvPr>
            <p:ph type="body" idx="2"/>
          </p:nvPr>
        </p:nvSpPr>
        <p:spPr>
          <a:xfrm>
            <a:off x="4389968" y="4480560"/>
            <a:ext cx="34120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86" name="Google Shape;686;g11f1174cc5c_0_938"/>
          <p:cNvSpPr txBox="1">
            <a:spLocks noGrp="1"/>
          </p:cNvSpPr>
          <p:nvPr>
            <p:ph type="body" idx="3"/>
          </p:nvPr>
        </p:nvSpPr>
        <p:spPr>
          <a:xfrm>
            <a:off x="8168217" y="4480560"/>
            <a:ext cx="34140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87" name="Google Shape;687;g11f1174cc5c_0_938"/>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88" name="Google Shape;688;g11f1174cc5c_0_938"/>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16429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689"/>
        <p:cNvGrpSpPr/>
        <p:nvPr/>
      </p:nvGrpSpPr>
      <p:grpSpPr>
        <a:xfrm>
          <a:off x="0" y="0"/>
          <a:ext cx="0" cy="0"/>
          <a:chOff x="0" y="0"/>
          <a:chExt cx="0" cy="0"/>
        </a:xfrm>
      </p:grpSpPr>
      <p:sp>
        <p:nvSpPr>
          <p:cNvPr id="690" name="Google Shape;690;g11f1174cc5c_0_947"/>
          <p:cNvSpPr txBox="1">
            <a:spLocks noGrp="1"/>
          </p:cNvSpPr>
          <p:nvPr>
            <p:ph type="body" idx="1"/>
          </p:nvPr>
        </p:nvSpPr>
        <p:spPr>
          <a:xfrm>
            <a:off x="609600" y="3611880"/>
            <a:ext cx="3414000" cy="2560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1" name="Google Shape;691;g11f1174cc5c_0_947"/>
          <p:cNvSpPr txBox="1">
            <a:spLocks noGrp="1"/>
          </p:cNvSpPr>
          <p:nvPr>
            <p:ph type="body" idx="2"/>
          </p:nvPr>
        </p:nvSpPr>
        <p:spPr>
          <a:xfrm>
            <a:off x="609600" y="2103438"/>
            <a:ext cx="3414000" cy="1325700"/>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chemeClr val="accent3"/>
              </a:buClr>
              <a:buSzPts val="7200"/>
              <a:buFont typeface="Arial"/>
              <a:buNone/>
              <a:defRPr sz="7200" b="0" i="0" u="none" strike="noStrike" cap="none">
                <a:solidFill>
                  <a:schemeClr val="accent3"/>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2" name="Google Shape;692;g11f1174cc5c_0_947"/>
          <p:cNvSpPr txBox="1">
            <a:spLocks noGrp="1"/>
          </p:cNvSpPr>
          <p:nvPr>
            <p:ph type="body" idx="3"/>
          </p:nvPr>
        </p:nvSpPr>
        <p:spPr>
          <a:xfrm>
            <a:off x="4389967" y="2103438"/>
            <a:ext cx="3412000" cy="1325700"/>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chemeClr val="dk2"/>
              </a:buClr>
              <a:buSzPts val="7200"/>
              <a:buFont typeface="Arial"/>
              <a:buNone/>
              <a:defRPr sz="7200" b="0" i="0" u="none" strike="noStrike" cap="none">
                <a:solidFill>
                  <a:schemeClr val="dk2"/>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3" name="Google Shape;693;g11f1174cc5c_0_947"/>
          <p:cNvSpPr txBox="1">
            <a:spLocks noGrp="1"/>
          </p:cNvSpPr>
          <p:nvPr>
            <p:ph type="body" idx="4"/>
          </p:nvPr>
        </p:nvSpPr>
        <p:spPr>
          <a:xfrm>
            <a:off x="8168219" y="2103438"/>
            <a:ext cx="3414000" cy="1325700"/>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chemeClr val="accent1"/>
              </a:buClr>
              <a:buSzPts val="7200"/>
              <a:buFont typeface="Arial"/>
              <a:buNone/>
              <a:defRPr sz="7200" b="0" i="0" u="none" strike="noStrike" cap="none">
                <a:solidFill>
                  <a:schemeClr val="accent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4" name="Google Shape;694;g11f1174cc5c_0_947"/>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695" name="Google Shape;695;g11f1174cc5c_0_947"/>
          <p:cNvSpPr txBox="1">
            <a:spLocks noGrp="1"/>
          </p:cNvSpPr>
          <p:nvPr>
            <p:ph type="body" idx="5"/>
          </p:nvPr>
        </p:nvSpPr>
        <p:spPr>
          <a:xfrm>
            <a:off x="4389967" y="3611881"/>
            <a:ext cx="3412000" cy="2560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6" name="Google Shape;696;g11f1174cc5c_0_947"/>
          <p:cNvSpPr txBox="1">
            <a:spLocks noGrp="1"/>
          </p:cNvSpPr>
          <p:nvPr>
            <p:ph type="body" idx="6"/>
          </p:nvPr>
        </p:nvSpPr>
        <p:spPr>
          <a:xfrm>
            <a:off x="8165041" y="3611880"/>
            <a:ext cx="3417200" cy="2560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7" name="Google Shape;697;g11f1174cc5c_0_947"/>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264875464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698"/>
        <p:cNvGrpSpPr/>
        <p:nvPr/>
      </p:nvGrpSpPr>
      <p:grpSpPr>
        <a:xfrm>
          <a:off x="0" y="0"/>
          <a:ext cx="0" cy="0"/>
          <a:chOff x="0" y="0"/>
          <a:chExt cx="0" cy="0"/>
        </a:xfrm>
      </p:grpSpPr>
      <p:sp>
        <p:nvSpPr>
          <p:cNvPr id="699" name="Google Shape;699;g11f1174cc5c_0_956"/>
          <p:cNvSpPr/>
          <p:nvPr/>
        </p:nvSpPr>
        <p:spPr>
          <a:xfrm>
            <a:off x="0" y="2103438"/>
            <a:ext cx="4023600" cy="4068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700" name="Google Shape;700;g11f1174cc5c_0_956"/>
          <p:cNvSpPr txBox="1">
            <a:spLocks noGrp="1"/>
          </p:cNvSpPr>
          <p:nvPr>
            <p:ph type="body" idx="1"/>
          </p:nvPr>
        </p:nvSpPr>
        <p:spPr>
          <a:xfrm>
            <a:off x="609600" y="2194560"/>
            <a:ext cx="3230800" cy="1188600"/>
          </a:xfrm>
          <a:prstGeom prst="rect">
            <a:avLst/>
          </a:prstGeom>
          <a:noFill/>
          <a:ln>
            <a:noFill/>
          </a:ln>
        </p:spPr>
        <p:txBody>
          <a:bodyPr spcFirstLastPara="1" wrap="square" lIns="0" tIns="0" rIns="0" bIns="0" anchor="t" anchorCtr="0">
            <a:noAutofit/>
          </a:bodyPr>
          <a:lstStyle>
            <a:lvl1pPr marL="457200" marR="0" lvl="0" indent="-228600" algn="l">
              <a:lnSpc>
                <a:spcPct val="80000"/>
              </a:lnSpc>
              <a:spcBef>
                <a:spcPts val="0"/>
              </a:spcBef>
              <a:spcAft>
                <a:spcPts val="0"/>
              </a:spcAft>
              <a:buClr>
                <a:schemeClr val="lt1"/>
              </a:buClr>
              <a:buSzPts val="9600"/>
              <a:buFont typeface="Arial"/>
              <a:buNone/>
              <a:defRPr sz="9600" b="1" i="0" u="none" strike="noStrike" cap="none">
                <a:solidFill>
                  <a:schemeClr val="lt1"/>
                </a:solidFill>
                <a:latin typeface="Arial"/>
                <a:ea typeface="Arial"/>
                <a:cs typeface="Arial"/>
                <a:sym typeface="Arial"/>
              </a:defRPr>
            </a:lvl1pPr>
            <a:lvl2pPr marL="914400" marR="0" lvl="1"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01" name="Google Shape;701;g11f1174cc5c_0_956"/>
          <p:cNvSpPr txBox="1">
            <a:spLocks noGrp="1"/>
          </p:cNvSpPr>
          <p:nvPr>
            <p:ph type="body" idx="2"/>
          </p:nvPr>
        </p:nvSpPr>
        <p:spPr>
          <a:xfrm>
            <a:off x="609599" y="3566160"/>
            <a:ext cx="3230800" cy="24690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L="914400" marR="0" lvl="1"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702" name="Google Shape;702;g11f1174cc5c_0_956"/>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03" name="Google Shape;703;g11f1174cc5c_0_956"/>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16499494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704"/>
        <p:cNvGrpSpPr/>
        <p:nvPr/>
      </p:nvGrpSpPr>
      <p:grpSpPr>
        <a:xfrm>
          <a:off x="0" y="0"/>
          <a:ext cx="0" cy="0"/>
          <a:chOff x="0" y="0"/>
          <a:chExt cx="0" cy="0"/>
        </a:xfrm>
      </p:grpSpPr>
      <p:sp>
        <p:nvSpPr>
          <p:cNvPr id="705" name="Google Shape;705;g11f1174cc5c_0_962"/>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1pPr>
            <a:lvl2pPr marL="914400" marR="0" lvl="1"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2pPr>
            <a:lvl3pPr marL="1371600" marR="0" lvl="2"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3pPr>
            <a:lvl4pPr marL="1828800" marR="0" lvl="3"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4pPr>
            <a:lvl5pPr marL="2286000" marR="0" lvl="4"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5pPr>
            <a:lvl6pPr marL="2743200" marR="0" lvl="5"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a:lnSpc>
                <a:spcPct val="100000"/>
              </a:lnSpc>
              <a:spcBef>
                <a:spcPts val="600"/>
              </a:spcBef>
              <a:spcAft>
                <a:spcPts val="60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706" name="Google Shape;706;g11f1174cc5c_0_962"/>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707" name="Google Shape;707;g11f1174cc5c_0_962"/>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08" name="Google Shape;708;g11f1174cc5c_0_962"/>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0318368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709"/>
        <p:cNvGrpSpPr/>
        <p:nvPr/>
      </p:nvGrpSpPr>
      <p:grpSpPr>
        <a:xfrm>
          <a:off x="0" y="0"/>
          <a:ext cx="0" cy="0"/>
          <a:chOff x="0" y="0"/>
          <a:chExt cx="0" cy="0"/>
        </a:xfrm>
      </p:grpSpPr>
      <p:sp>
        <p:nvSpPr>
          <p:cNvPr id="710" name="Google Shape;710;g11f1174cc5c_0_967"/>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711" name="Google Shape;711;g11f1174cc5c_0_967"/>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12" name="Google Shape;712;g11f1174cc5c_0_967"/>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6842230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713"/>
        <p:cNvGrpSpPr/>
        <p:nvPr/>
      </p:nvGrpSpPr>
      <p:grpSpPr>
        <a:xfrm>
          <a:off x="0" y="0"/>
          <a:ext cx="0" cy="0"/>
          <a:chOff x="0" y="0"/>
          <a:chExt cx="0" cy="0"/>
        </a:xfrm>
      </p:grpSpPr>
      <p:sp>
        <p:nvSpPr>
          <p:cNvPr id="714" name="Google Shape;714;g11f1174cc5c_0_971"/>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15" name="Google Shape;715;g11f1174cc5c_0_971"/>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16" name="Google Shape;716;g11f1174cc5c_0_971"/>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19141325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717"/>
        <p:cNvGrpSpPr/>
        <p:nvPr/>
      </p:nvGrpSpPr>
      <p:grpSpPr>
        <a:xfrm>
          <a:off x="0" y="0"/>
          <a:ext cx="0" cy="0"/>
          <a:chOff x="0" y="0"/>
          <a:chExt cx="0" cy="0"/>
        </a:xfrm>
      </p:grpSpPr>
      <p:sp>
        <p:nvSpPr>
          <p:cNvPr id="718" name="Google Shape;718;g11f1174cc5c_0_975"/>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1pPr>
            <a:lvl2pPr marL="914400" marR="0" lvl="1"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2pPr>
            <a:lvl3pPr marL="1371600" marR="0" lvl="2"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3pPr>
            <a:lvl4pPr marL="1828800" marR="0" lvl="3"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4pPr>
            <a:lvl5pPr marL="2286000" marR="0" lvl="4"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5pPr>
            <a:lvl6pPr marL="2743200" marR="0" lvl="5"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a:lnSpc>
                <a:spcPct val="100000"/>
              </a:lnSpc>
              <a:spcBef>
                <a:spcPts val="600"/>
              </a:spcBef>
              <a:spcAft>
                <a:spcPts val="60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719" name="Google Shape;719;g11f1174cc5c_0_97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720" name="Google Shape;720;g11f1174cc5c_0_975"/>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21" name="Google Shape;721;g11f1174cc5c_0_975"/>
          <p:cNvSpPr txBox="1"/>
          <p:nvPr/>
        </p:nvSpPr>
        <p:spPr>
          <a:xfrm>
            <a:off x="607057" y="6492240"/>
            <a:ext cx="53092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00"/>
              <a:buFont typeface="Arial"/>
              <a:buNone/>
            </a:pPr>
            <a:r>
              <a:rPr lang="en-GB" sz="700" b="0" i="0" u="none" strike="noStrike" cap="none">
                <a:solidFill>
                  <a:schemeClr val="lt1"/>
                </a:solidFill>
                <a:latin typeface="Arial"/>
                <a:ea typeface="Arial"/>
                <a:cs typeface="Arial"/>
                <a:sym typeface="Arial"/>
              </a:rPr>
              <a:t>PwC</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8641058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722"/>
        <p:cNvGrpSpPr/>
        <p:nvPr/>
      </p:nvGrpSpPr>
      <p:grpSpPr>
        <a:xfrm>
          <a:off x="0" y="0"/>
          <a:ext cx="0" cy="0"/>
          <a:chOff x="0" y="0"/>
          <a:chExt cx="0" cy="0"/>
        </a:xfrm>
      </p:grpSpPr>
      <p:sp>
        <p:nvSpPr>
          <p:cNvPr id="723" name="Google Shape;723;g11f1174cc5c_0_980"/>
          <p:cNvSpPr txBox="1">
            <a:spLocks noGrp="1"/>
          </p:cNvSpPr>
          <p:nvPr>
            <p:ph type="body" idx="1"/>
          </p:nvPr>
        </p:nvSpPr>
        <p:spPr>
          <a:xfrm>
            <a:off x="609600"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24" name="Google Shape;724;g11f1174cc5c_0_980"/>
          <p:cNvSpPr txBox="1">
            <a:spLocks noGrp="1"/>
          </p:cNvSpPr>
          <p:nvPr>
            <p:ph type="body" idx="2"/>
          </p:nvPr>
        </p:nvSpPr>
        <p:spPr>
          <a:xfrm>
            <a:off x="3446272"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25" name="Google Shape;725;g11f1174cc5c_0_980"/>
          <p:cNvSpPr txBox="1">
            <a:spLocks noGrp="1"/>
          </p:cNvSpPr>
          <p:nvPr>
            <p:ph type="body" idx="3"/>
          </p:nvPr>
        </p:nvSpPr>
        <p:spPr>
          <a:xfrm>
            <a:off x="6282944"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26" name="Google Shape;726;g11f1174cc5c_0_980"/>
          <p:cNvSpPr txBox="1">
            <a:spLocks noGrp="1"/>
          </p:cNvSpPr>
          <p:nvPr>
            <p:ph type="body" idx="4"/>
          </p:nvPr>
        </p:nvSpPr>
        <p:spPr>
          <a:xfrm>
            <a:off x="9119616"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27" name="Google Shape;727;g11f1174cc5c_0_980"/>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28" name="Google Shape;728;g11f1174cc5c_0_980"/>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977910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729"/>
        <p:cNvGrpSpPr/>
        <p:nvPr/>
      </p:nvGrpSpPr>
      <p:grpSpPr>
        <a:xfrm>
          <a:off x="0" y="0"/>
          <a:ext cx="0" cy="0"/>
          <a:chOff x="0" y="0"/>
          <a:chExt cx="0" cy="0"/>
        </a:xfrm>
      </p:grpSpPr>
      <p:sp>
        <p:nvSpPr>
          <p:cNvPr id="730" name="Google Shape;730;g11f1174cc5c_0_987"/>
          <p:cNvSpPr/>
          <p:nvPr/>
        </p:nvSpPr>
        <p:spPr>
          <a:xfrm>
            <a:off x="609601"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1" name="Google Shape;731;g11f1174cc5c_0_987"/>
          <p:cNvSpPr/>
          <p:nvPr/>
        </p:nvSpPr>
        <p:spPr>
          <a:xfrm>
            <a:off x="3446273"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2" name="Google Shape;732;g11f1174cc5c_0_987"/>
          <p:cNvSpPr/>
          <p:nvPr/>
        </p:nvSpPr>
        <p:spPr>
          <a:xfrm>
            <a:off x="6282945"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3" name="Google Shape;733;g11f1174cc5c_0_987"/>
          <p:cNvSpPr/>
          <p:nvPr/>
        </p:nvSpPr>
        <p:spPr>
          <a:xfrm>
            <a:off x="9119616"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4" name="Google Shape;734;g11f1174cc5c_0_987"/>
          <p:cNvSpPr txBox="1">
            <a:spLocks noGrp="1"/>
          </p:cNvSpPr>
          <p:nvPr>
            <p:ph type="body" idx="1"/>
          </p:nvPr>
        </p:nvSpPr>
        <p:spPr>
          <a:xfrm>
            <a:off x="609600"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735" name="Google Shape;735;g11f1174cc5c_0_987"/>
          <p:cNvSpPr txBox="1">
            <a:spLocks noGrp="1"/>
          </p:cNvSpPr>
          <p:nvPr>
            <p:ph type="body" idx="2"/>
          </p:nvPr>
        </p:nvSpPr>
        <p:spPr>
          <a:xfrm>
            <a:off x="3446272"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736" name="Google Shape;736;g11f1174cc5c_0_987"/>
          <p:cNvSpPr txBox="1">
            <a:spLocks noGrp="1"/>
          </p:cNvSpPr>
          <p:nvPr>
            <p:ph type="body" idx="3"/>
          </p:nvPr>
        </p:nvSpPr>
        <p:spPr>
          <a:xfrm>
            <a:off x="6282944"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737" name="Google Shape;737;g11f1174cc5c_0_987"/>
          <p:cNvSpPr txBox="1">
            <a:spLocks noGrp="1"/>
          </p:cNvSpPr>
          <p:nvPr>
            <p:ph type="body" idx="4"/>
          </p:nvPr>
        </p:nvSpPr>
        <p:spPr>
          <a:xfrm>
            <a:off x="9119616"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738" name="Google Shape;738;g11f1174cc5c_0_987"/>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39" name="Google Shape;739;g11f1174cc5c_0_987"/>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33541097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740"/>
        <p:cNvGrpSpPr/>
        <p:nvPr/>
      </p:nvGrpSpPr>
      <p:grpSpPr>
        <a:xfrm>
          <a:off x="0" y="0"/>
          <a:ext cx="0" cy="0"/>
          <a:chOff x="0" y="0"/>
          <a:chExt cx="0" cy="0"/>
        </a:xfrm>
      </p:grpSpPr>
      <p:sp>
        <p:nvSpPr>
          <p:cNvPr id="741" name="Google Shape;741;g11f1174cc5c_0_998"/>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742" name="Google Shape;742;g11f1174cc5c_0_998"/>
          <p:cNvSpPr txBox="1">
            <a:spLocks noGrp="1"/>
          </p:cNvSpPr>
          <p:nvPr>
            <p:ph type="ctrTitle"/>
          </p:nvPr>
        </p:nvSpPr>
        <p:spPr>
          <a:xfrm>
            <a:off x="609600" y="457199"/>
            <a:ext cx="53072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43" name="Google Shape;743;g11f1174cc5c_0_998"/>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744" name="Google Shape;744;g11f1174cc5c_0_998"/>
          <p:cNvSpPr txBox="1">
            <a:spLocks noGrp="1"/>
          </p:cNvSpPr>
          <p:nvPr>
            <p:ph type="body" idx="1"/>
          </p:nvPr>
        </p:nvSpPr>
        <p:spPr>
          <a:xfrm>
            <a:off x="609600" y="5212080"/>
            <a:ext cx="10972800" cy="1371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1pPr>
            <a:lvl2pPr marL="914400" marR="0" lvl="1"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9pPr>
          </a:lstStyle>
          <a:p>
            <a:endParaRPr/>
          </a:p>
        </p:txBody>
      </p:sp>
      <p:sp>
        <p:nvSpPr>
          <p:cNvPr id="745" name="Google Shape;745;g11f1174cc5c_0_998"/>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746" name="Google Shape;746;g11f1174cc5c_0_998"/>
          <p:cNvSpPr txBox="1"/>
          <p:nvPr/>
        </p:nvSpPr>
        <p:spPr>
          <a:xfrm>
            <a:off x="609599" y="4389120"/>
            <a:ext cx="5307200" cy="3657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000"/>
              <a:buFont typeface="Arial"/>
              <a:buNone/>
            </a:pPr>
            <a:r>
              <a:rPr lang="en-GB" sz="1000" b="0" i="0" u="none" strike="noStrike" cap="none">
                <a:solidFill>
                  <a:schemeClr val="dk1"/>
                </a:solidFill>
                <a:latin typeface="Arial"/>
                <a:ea typeface="Arial"/>
                <a:cs typeface="Arial"/>
                <a:sym typeface="Arial"/>
              </a:rPr>
              <a:t>pwc.com</a:t>
            </a:r>
            <a:endParaRPr sz="10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13345344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747"/>
        <p:cNvGrpSpPr/>
        <p:nvPr/>
      </p:nvGrpSpPr>
      <p:grpSpPr>
        <a:xfrm>
          <a:off x="0" y="0"/>
          <a:ext cx="0" cy="0"/>
          <a:chOff x="0" y="0"/>
          <a:chExt cx="0" cy="0"/>
        </a:xfrm>
      </p:grpSpPr>
      <p:sp>
        <p:nvSpPr>
          <p:cNvPr id="748" name="Google Shape;748;g11f1174cc5c_0_1005"/>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749" name="Google Shape;749;g11f1174cc5c_0_1005"/>
          <p:cNvSpPr txBox="1">
            <a:spLocks noGrp="1"/>
          </p:cNvSpPr>
          <p:nvPr>
            <p:ph type="ctrTitle"/>
          </p:nvPr>
        </p:nvSpPr>
        <p:spPr>
          <a:xfrm>
            <a:off x="609599" y="457200"/>
            <a:ext cx="5307200" cy="25146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50" name="Google Shape;750;g11f1174cc5c_0_1005"/>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751" name="Google Shape;751;g11f1174cc5c_0_1005"/>
          <p:cNvSpPr txBox="1">
            <a:spLocks noGrp="1"/>
          </p:cNvSpPr>
          <p:nvPr>
            <p:ph type="body" idx="1"/>
          </p:nvPr>
        </p:nvSpPr>
        <p:spPr>
          <a:xfrm>
            <a:off x="609600" y="5212080"/>
            <a:ext cx="10972800" cy="1371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1pPr>
            <a:lvl2pPr marL="914400" marR="0" lvl="1"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9pPr>
          </a:lstStyle>
          <a:p>
            <a:endParaRPr/>
          </a:p>
        </p:txBody>
      </p:sp>
      <p:sp>
        <p:nvSpPr>
          <p:cNvPr id="752" name="Google Shape;752;g11f1174cc5c_0_1005"/>
          <p:cNvSpPr/>
          <p:nvPr/>
        </p:nvSpPr>
        <p:spPr>
          <a:xfrm>
            <a:off x="5334000" y="0"/>
            <a:ext cx="6858000" cy="68580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753" name="Google Shape;753;g11f1174cc5c_0_1005"/>
          <p:cNvSpPr txBox="1"/>
          <p:nvPr/>
        </p:nvSpPr>
        <p:spPr>
          <a:xfrm>
            <a:off x="609599" y="4389120"/>
            <a:ext cx="5307200" cy="3657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000"/>
              <a:buFont typeface="Arial"/>
              <a:buNone/>
            </a:pPr>
            <a:r>
              <a:rPr lang="en-GB" sz="1000" b="0" i="0" u="none" strike="noStrike" cap="none">
                <a:solidFill>
                  <a:schemeClr val="lt1"/>
                </a:solidFill>
                <a:latin typeface="Arial"/>
                <a:ea typeface="Arial"/>
                <a:cs typeface="Arial"/>
                <a:sym typeface="Arial"/>
              </a:rPr>
              <a:t>pwc.com</a:t>
            </a:r>
            <a:endParaRPr sz="10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143241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754"/>
        <p:cNvGrpSpPr/>
        <p:nvPr/>
      </p:nvGrpSpPr>
      <p:grpSpPr>
        <a:xfrm>
          <a:off x="0" y="0"/>
          <a:ext cx="0" cy="0"/>
          <a:chOff x="0" y="0"/>
          <a:chExt cx="0" cy="0"/>
        </a:xfrm>
      </p:grpSpPr>
      <p:grpSp>
        <p:nvGrpSpPr>
          <p:cNvPr id="755" name="Google Shape;755;g11f1174cc5c_0_1012"/>
          <p:cNvGrpSpPr/>
          <p:nvPr/>
        </p:nvGrpSpPr>
        <p:grpSpPr>
          <a:xfrm>
            <a:off x="1" y="1"/>
            <a:ext cx="8168217" cy="6858000"/>
            <a:chOff x="1" y="3"/>
            <a:chExt cx="6126163" cy="6858000"/>
          </a:xfrm>
        </p:grpSpPr>
        <p:sp>
          <p:nvSpPr>
            <p:cNvPr id="756" name="Google Shape;756;g11f1174cc5c_0_1012"/>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9395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757" name="Google Shape;757;g11f1174cc5c_0_1012"/>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758" name="Google Shape;758;g11f1174cc5c_0_1012"/>
          <p:cNvSpPr txBox="1">
            <a:spLocks noGrp="1"/>
          </p:cNvSpPr>
          <p:nvPr>
            <p:ph type="ctrTitle"/>
          </p:nvPr>
        </p:nvSpPr>
        <p:spPr>
          <a:xfrm>
            <a:off x="609599" y="2103438"/>
            <a:ext cx="6035200" cy="1828500"/>
          </a:xfrm>
          <a:prstGeom prst="rect">
            <a:avLst/>
          </a:prstGeom>
          <a:noFill/>
          <a:ln>
            <a:noFill/>
          </a:ln>
        </p:spPr>
        <p:txBody>
          <a:bodyPr spcFirstLastPara="1" wrap="square" lIns="0" tIns="0" rIns="0" bIns="0" anchor="b" anchorCtr="0">
            <a:noAutofit/>
          </a:bodyPr>
          <a:lstStyle>
            <a:lvl1pPr marR="0" lvl="0" algn="l">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59" name="Google Shape;759;g11f1174cc5c_0_1012"/>
          <p:cNvSpPr txBox="1">
            <a:spLocks noGrp="1"/>
          </p:cNvSpPr>
          <p:nvPr>
            <p:ph type="subTitle" idx="1"/>
          </p:nvPr>
        </p:nvSpPr>
        <p:spPr>
          <a:xfrm>
            <a:off x="609600" y="4160520"/>
            <a:ext cx="6035200" cy="594300"/>
          </a:xfrm>
          <a:prstGeom prst="rect">
            <a:avLst/>
          </a:prstGeom>
          <a:noFill/>
          <a:ln>
            <a:noFill/>
          </a:ln>
        </p:spPr>
        <p:txBody>
          <a:bodyPr spcFirstLastPara="1" wrap="square" lIns="0" tIns="0" rIns="0" bIns="0" anchor="t" anchorCtr="0">
            <a:noAutofit/>
          </a:bodyPr>
          <a:lstStyle>
            <a:lvl1pPr marR="0" lvl="0"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14731736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760"/>
        <p:cNvGrpSpPr/>
        <p:nvPr/>
      </p:nvGrpSpPr>
      <p:grpSpPr>
        <a:xfrm>
          <a:off x="0" y="0"/>
          <a:ext cx="0" cy="0"/>
          <a:chOff x="0" y="0"/>
          <a:chExt cx="0" cy="0"/>
        </a:xfrm>
      </p:grpSpPr>
      <p:sp>
        <p:nvSpPr>
          <p:cNvPr id="761" name="Google Shape;761;g11f1174cc5c_0_1018"/>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62" name="Google Shape;762;g11f1174cc5c_0_1018"/>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63" name="Google Shape;763;g11f1174cc5c_0_1018"/>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64" name="Google Shape;764;g11f1174cc5c_0_1018"/>
          <p:cNvSpPr txBox="1">
            <a:spLocks noGrp="1"/>
          </p:cNvSpPr>
          <p:nvPr>
            <p:ph type="subTitle" idx="2"/>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8139652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wo Content - Subtitle">
  <p:cSld name="Two Content - Subtitle">
    <p:spTree>
      <p:nvGrpSpPr>
        <p:cNvPr id="1" name="Shape 765"/>
        <p:cNvGrpSpPr/>
        <p:nvPr/>
      </p:nvGrpSpPr>
      <p:grpSpPr>
        <a:xfrm>
          <a:off x="0" y="0"/>
          <a:ext cx="0" cy="0"/>
          <a:chOff x="0" y="0"/>
          <a:chExt cx="0" cy="0"/>
        </a:xfrm>
      </p:grpSpPr>
      <p:sp>
        <p:nvSpPr>
          <p:cNvPr id="766" name="Google Shape;766;g11f1174cc5c_0_1023"/>
          <p:cNvSpPr txBox="1">
            <a:spLocks noGrp="1"/>
          </p:cNvSpPr>
          <p:nvPr>
            <p:ph type="body" idx="1"/>
          </p:nvPr>
        </p:nvSpPr>
        <p:spPr>
          <a:xfrm>
            <a:off x="609599" y="2103439"/>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67" name="Google Shape;767;g11f1174cc5c_0_1023"/>
          <p:cNvSpPr txBox="1">
            <a:spLocks noGrp="1"/>
          </p:cNvSpPr>
          <p:nvPr>
            <p:ph type="body" idx="2"/>
          </p:nvPr>
        </p:nvSpPr>
        <p:spPr>
          <a:xfrm>
            <a:off x="6275917" y="2103438"/>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68" name="Google Shape;768;g11f1174cc5c_0_1023"/>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69" name="Google Shape;769;g11f1174cc5c_0_1023"/>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70" name="Google Shape;770;g11f1174cc5c_0_1023"/>
          <p:cNvSpPr txBox="1">
            <a:spLocks noGrp="1"/>
          </p:cNvSpPr>
          <p:nvPr>
            <p:ph type="subTitle" idx="3"/>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2199601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771"/>
        <p:cNvGrpSpPr/>
        <p:nvPr/>
      </p:nvGrpSpPr>
      <p:grpSpPr>
        <a:xfrm>
          <a:off x="0" y="0"/>
          <a:ext cx="0" cy="0"/>
          <a:chOff x="0" y="0"/>
          <a:chExt cx="0" cy="0"/>
        </a:xfrm>
      </p:grpSpPr>
      <p:sp>
        <p:nvSpPr>
          <p:cNvPr id="772" name="Google Shape;772;g11f1174cc5c_0_1029"/>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73" name="Google Shape;773;g11f1174cc5c_0_1029"/>
          <p:cNvSpPr txBox="1">
            <a:spLocks noGrp="1"/>
          </p:cNvSpPr>
          <p:nvPr>
            <p:ph type="body" idx="1"/>
          </p:nvPr>
        </p:nvSpPr>
        <p:spPr>
          <a:xfrm>
            <a:off x="609599" y="2103438"/>
            <a:ext cx="53064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74" name="Google Shape;774;g11f1174cc5c_0_1029"/>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lt1"/>
                </a:solidFill>
                <a:latin typeface="Arial"/>
                <a:ea typeface="Arial"/>
                <a:cs typeface="Arial"/>
                <a:sym typeface="Arial"/>
              </a:defRPr>
            </a:lvl9pPr>
          </a:lstStyle>
          <a:p>
            <a:fld id="{00000000-1234-1234-1234-123412341234}" type="slidenum">
              <a:rPr lang="en-GB" smtClean="0"/>
              <a:pPr/>
              <a:t>‹#›</a:t>
            </a:fld>
            <a:endParaRPr lang="en-GB"/>
          </a:p>
        </p:txBody>
      </p:sp>
      <p:sp>
        <p:nvSpPr>
          <p:cNvPr id="775" name="Google Shape;775;g11f1174cc5c_0_1029"/>
          <p:cNvSpPr txBox="1">
            <a:spLocks noGrp="1"/>
          </p:cNvSpPr>
          <p:nvPr>
            <p:ph type="title"/>
          </p:nvPr>
        </p:nvSpPr>
        <p:spPr>
          <a:xfrm>
            <a:off x="609600" y="457200"/>
            <a:ext cx="53064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76" name="Google Shape;776;g11f1174cc5c_0_1029"/>
          <p:cNvSpPr txBox="1">
            <a:spLocks noGrp="1"/>
          </p:cNvSpPr>
          <p:nvPr>
            <p:ph type="subTitle" idx="2"/>
          </p:nvPr>
        </p:nvSpPr>
        <p:spPr>
          <a:xfrm>
            <a:off x="609599" y="914401"/>
            <a:ext cx="53064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8197685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777"/>
        <p:cNvGrpSpPr/>
        <p:nvPr/>
      </p:nvGrpSpPr>
      <p:grpSpPr>
        <a:xfrm>
          <a:off x="0" y="0"/>
          <a:ext cx="0" cy="0"/>
          <a:chOff x="0" y="0"/>
          <a:chExt cx="0" cy="0"/>
        </a:xfrm>
      </p:grpSpPr>
      <p:sp>
        <p:nvSpPr>
          <p:cNvPr id="778" name="Google Shape;778;g11f1174cc5c_0_1035"/>
          <p:cNvSpPr txBox="1">
            <a:spLocks noGrp="1"/>
          </p:cNvSpPr>
          <p:nvPr>
            <p:ph type="body" idx="1"/>
          </p:nvPr>
        </p:nvSpPr>
        <p:spPr>
          <a:xfrm>
            <a:off x="609600" y="2103439"/>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79" name="Google Shape;779;g11f1174cc5c_0_1035"/>
          <p:cNvSpPr txBox="1">
            <a:spLocks noGrp="1"/>
          </p:cNvSpPr>
          <p:nvPr>
            <p:ph type="body" idx="2"/>
          </p:nvPr>
        </p:nvSpPr>
        <p:spPr>
          <a:xfrm>
            <a:off x="4389967" y="2103439"/>
            <a:ext cx="3412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0" name="Google Shape;780;g11f1174cc5c_0_1035"/>
          <p:cNvSpPr txBox="1">
            <a:spLocks noGrp="1"/>
          </p:cNvSpPr>
          <p:nvPr>
            <p:ph type="body" idx="3"/>
          </p:nvPr>
        </p:nvSpPr>
        <p:spPr>
          <a:xfrm>
            <a:off x="8168217" y="2103439"/>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1" name="Google Shape;781;g11f1174cc5c_0_1035"/>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82" name="Google Shape;782;g11f1174cc5c_0_1035"/>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83" name="Google Shape;783;g11f1174cc5c_0_1035"/>
          <p:cNvSpPr txBox="1">
            <a:spLocks noGrp="1"/>
          </p:cNvSpPr>
          <p:nvPr>
            <p:ph type="subTitle" idx="4"/>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4555522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784"/>
        <p:cNvGrpSpPr/>
        <p:nvPr/>
      </p:nvGrpSpPr>
      <p:grpSpPr>
        <a:xfrm>
          <a:off x="0" y="0"/>
          <a:ext cx="0" cy="0"/>
          <a:chOff x="0" y="0"/>
          <a:chExt cx="0" cy="0"/>
        </a:xfrm>
      </p:grpSpPr>
      <p:sp>
        <p:nvSpPr>
          <p:cNvPr id="785" name="Google Shape;785;g11f1174cc5c_0_1042"/>
          <p:cNvSpPr txBox="1">
            <a:spLocks noGrp="1"/>
          </p:cNvSpPr>
          <p:nvPr>
            <p:ph type="body" idx="1"/>
          </p:nvPr>
        </p:nvSpPr>
        <p:spPr>
          <a:xfrm>
            <a:off x="609600"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6" name="Google Shape;786;g11f1174cc5c_0_1042"/>
          <p:cNvSpPr txBox="1">
            <a:spLocks noGrp="1"/>
          </p:cNvSpPr>
          <p:nvPr>
            <p:ph type="body" idx="2"/>
          </p:nvPr>
        </p:nvSpPr>
        <p:spPr>
          <a:xfrm>
            <a:off x="3446272"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7" name="Google Shape;787;g11f1174cc5c_0_1042"/>
          <p:cNvSpPr txBox="1">
            <a:spLocks noGrp="1"/>
          </p:cNvSpPr>
          <p:nvPr>
            <p:ph type="body" idx="3"/>
          </p:nvPr>
        </p:nvSpPr>
        <p:spPr>
          <a:xfrm>
            <a:off x="6282944"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8" name="Google Shape;788;g11f1174cc5c_0_1042"/>
          <p:cNvSpPr txBox="1">
            <a:spLocks noGrp="1"/>
          </p:cNvSpPr>
          <p:nvPr>
            <p:ph type="body" idx="4"/>
          </p:nvPr>
        </p:nvSpPr>
        <p:spPr>
          <a:xfrm>
            <a:off x="9119616" y="2103438"/>
            <a:ext cx="24628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89" name="Google Shape;789;g11f1174cc5c_0_1042"/>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90" name="Google Shape;790;g11f1174cc5c_0_1042"/>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91" name="Google Shape;791;g11f1174cc5c_0_1042"/>
          <p:cNvSpPr txBox="1">
            <a:spLocks noGrp="1"/>
          </p:cNvSpPr>
          <p:nvPr>
            <p:ph type="subTitle" idx="5"/>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782431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792"/>
        <p:cNvGrpSpPr/>
        <p:nvPr/>
      </p:nvGrpSpPr>
      <p:grpSpPr>
        <a:xfrm>
          <a:off x="0" y="0"/>
          <a:ext cx="0" cy="0"/>
          <a:chOff x="0" y="0"/>
          <a:chExt cx="0" cy="0"/>
        </a:xfrm>
      </p:grpSpPr>
      <p:sp>
        <p:nvSpPr>
          <p:cNvPr id="793" name="Google Shape;793;g11f1174cc5c_0_1050"/>
          <p:cNvSpPr txBox="1">
            <a:spLocks noGrp="1"/>
          </p:cNvSpPr>
          <p:nvPr>
            <p:ph type="body" idx="1"/>
          </p:nvPr>
        </p:nvSpPr>
        <p:spPr>
          <a:xfrm>
            <a:off x="60960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94" name="Google Shape;794;g11f1174cc5c_0_1050"/>
          <p:cNvSpPr txBox="1">
            <a:spLocks noGrp="1"/>
          </p:cNvSpPr>
          <p:nvPr>
            <p:ph type="body" idx="2"/>
          </p:nvPr>
        </p:nvSpPr>
        <p:spPr>
          <a:xfrm>
            <a:off x="286512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95" name="Google Shape;795;g11f1174cc5c_0_1050"/>
          <p:cNvSpPr txBox="1">
            <a:spLocks noGrp="1"/>
          </p:cNvSpPr>
          <p:nvPr>
            <p:ph type="body" idx="3"/>
          </p:nvPr>
        </p:nvSpPr>
        <p:spPr>
          <a:xfrm>
            <a:off x="512064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96" name="Google Shape;796;g11f1174cc5c_0_1050"/>
          <p:cNvSpPr txBox="1">
            <a:spLocks noGrp="1"/>
          </p:cNvSpPr>
          <p:nvPr>
            <p:ph type="body" idx="4"/>
          </p:nvPr>
        </p:nvSpPr>
        <p:spPr>
          <a:xfrm>
            <a:off x="737616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97" name="Google Shape;797;g11f1174cc5c_0_1050"/>
          <p:cNvSpPr txBox="1">
            <a:spLocks noGrp="1"/>
          </p:cNvSpPr>
          <p:nvPr>
            <p:ph type="body" idx="5"/>
          </p:nvPr>
        </p:nvSpPr>
        <p:spPr>
          <a:xfrm>
            <a:off x="9631680" y="2103438"/>
            <a:ext cx="1950800" cy="40689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98" name="Google Shape;798;g11f1174cc5c_0_1050"/>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799" name="Google Shape;799;g11f1174cc5c_0_1050"/>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00" name="Google Shape;800;g11f1174cc5c_0_1050"/>
          <p:cNvSpPr txBox="1">
            <a:spLocks noGrp="1"/>
          </p:cNvSpPr>
          <p:nvPr>
            <p:ph type="subTitle" idx="6"/>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3211163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801"/>
        <p:cNvGrpSpPr/>
        <p:nvPr/>
      </p:nvGrpSpPr>
      <p:grpSpPr>
        <a:xfrm>
          <a:off x="0" y="0"/>
          <a:ext cx="0" cy="0"/>
          <a:chOff x="0" y="0"/>
          <a:chExt cx="0" cy="0"/>
        </a:xfrm>
      </p:grpSpPr>
      <p:sp>
        <p:nvSpPr>
          <p:cNvPr id="802" name="Google Shape;802;g11f1174cc5c_0_1059"/>
          <p:cNvSpPr/>
          <p:nvPr/>
        </p:nvSpPr>
        <p:spPr>
          <a:xfrm>
            <a:off x="609600"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03" name="Google Shape;803;g11f1174cc5c_0_1059"/>
          <p:cNvSpPr/>
          <p:nvPr/>
        </p:nvSpPr>
        <p:spPr>
          <a:xfrm>
            <a:off x="4388908"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04" name="Google Shape;804;g11f1174cc5c_0_1059"/>
          <p:cNvSpPr/>
          <p:nvPr/>
        </p:nvSpPr>
        <p:spPr>
          <a:xfrm>
            <a:off x="8168217" y="2103438"/>
            <a:ext cx="3414000" cy="21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05" name="Google Shape;805;g11f1174cc5c_0_1059"/>
          <p:cNvSpPr txBox="1">
            <a:spLocks noGrp="1"/>
          </p:cNvSpPr>
          <p:nvPr>
            <p:ph type="body" idx="1"/>
          </p:nvPr>
        </p:nvSpPr>
        <p:spPr>
          <a:xfrm>
            <a:off x="609600" y="4480560"/>
            <a:ext cx="34136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06" name="Google Shape;806;g11f1174cc5c_0_1059"/>
          <p:cNvSpPr txBox="1">
            <a:spLocks noGrp="1"/>
          </p:cNvSpPr>
          <p:nvPr>
            <p:ph type="body" idx="2"/>
          </p:nvPr>
        </p:nvSpPr>
        <p:spPr>
          <a:xfrm>
            <a:off x="4389120" y="4480560"/>
            <a:ext cx="34136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07" name="Google Shape;807;g11f1174cc5c_0_1059"/>
          <p:cNvSpPr txBox="1">
            <a:spLocks noGrp="1"/>
          </p:cNvSpPr>
          <p:nvPr>
            <p:ph type="body" idx="3"/>
          </p:nvPr>
        </p:nvSpPr>
        <p:spPr>
          <a:xfrm>
            <a:off x="8168640" y="4480560"/>
            <a:ext cx="3413600" cy="16917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08" name="Google Shape;808;g11f1174cc5c_0_1059"/>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09" name="Google Shape;809;g11f1174cc5c_0_1059"/>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10" name="Google Shape;810;g11f1174cc5c_0_1059"/>
          <p:cNvSpPr txBox="1">
            <a:spLocks noGrp="1"/>
          </p:cNvSpPr>
          <p:nvPr>
            <p:ph type="subTitle" idx="4"/>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736423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811"/>
        <p:cNvGrpSpPr/>
        <p:nvPr/>
      </p:nvGrpSpPr>
      <p:grpSpPr>
        <a:xfrm>
          <a:off x="0" y="0"/>
          <a:ext cx="0" cy="0"/>
          <a:chOff x="0" y="0"/>
          <a:chExt cx="0" cy="0"/>
        </a:xfrm>
      </p:grpSpPr>
      <p:sp>
        <p:nvSpPr>
          <p:cNvPr id="812" name="Google Shape;812;g11f1174cc5c_0_1069"/>
          <p:cNvSpPr txBox="1">
            <a:spLocks noGrp="1"/>
          </p:cNvSpPr>
          <p:nvPr>
            <p:ph type="body" idx="1"/>
          </p:nvPr>
        </p:nvSpPr>
        <p:spPr>
          <a:xfrm>
            <a:off x="609600"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13" name="Google Shape;813;g11f1174cc5c_0_1069"/>
          <p:cNvSpPr txBox="1">
            <a:spLocks noGrp="1"/>
          </p:cNvSpPr>
          <p:nvPr>
            <p:ph type="body" idx="2"/>
          </p:nvPr>
        </p:nvSpPr>
        <p:spPr>
          <a:xfrm>
            <a:off x="3446272"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14" name="Google Shape;814;g11f1174cc5c_0_1069"/>
          <p:cNvSpPr txBox="1">
            <a:spLocks noGrp="1"/>
          </p:cNvSpPr>
          <p:nvPr>
            <p:ph type="body" idx="3"/>
          </p:nvPr>
        </p:nvSpPr>
        <p:spPr>
          <a:xfrm>
            <a:off x="6282944"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15" name="Google Shape;815;g11f1174cc5c_0_1069"/>
          <p:cNvSpPr txBox="1">
            <a:spLocks noGrp="1"/>
          </p:cNvSpPr>
          <p:nvPr>
            <p:ph type="body" idx="4"/>
          </p:nvPr>
        </p:nvSpPr>
        <p:spPr>
          <a:xfrm>
            <a:off x="9119616" y="3429000"/>
            <a:ext cx="2462800" cy="27432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16" name="Google Shape;816;g11f1174cc5c_0_1069"/>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17" name="Google Shape;817;g11f1174cc5c_0_1069"/>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18" name="Google Shape;818;g11f1174cc5c_0_1069"/>
          <p:cNvSpPr txBox="1">
            <a:spLocks noGrp="1"/>
          </p:cNvSpPr>
          <p:nvPr>
            <p:ph type="subTitle" idx="5"/>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077403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819"/>
        <p:cNvGrpSpPr/>
        <p:nvPr/>
      </p:nvGrpSpPr>
      <p:grpSpPr>
        <a:xfrm>
          <a:off x="0" y="0"/>
          <a:ext cx="0" cy="0"/>
          <a:chOff x="0" y="0"/>
          <a:chExt cx="0" cy="0"/>
        </a:xfrm>
      </p:grpSpPr>
      <p:sp>
        <p:nvSpPr>
          <p:cNvPr id="820" name="Google Shape;820;g11f1174cc5c_0_1077"/>
          <p:cNvSpPr/>
          <p:nvPr/>
        </p:nvSpPr>
        <p:spPr>
          <a:xfrm>
            <a:off x="609601"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1" name="Google Shape;821;g11f1174cc5c_0_1077"/>
          <p:cNvSpPr/>
          <p:nvPr/>
        </p:nvSpPr>
        <p:spPr>
          <a:xfrm>
            <a:off x="3446273"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2" name="Google Shape;822;g11f1174cc5c_0_1077"/>
          <p:cNvSpPr/>
          <p:nvPr/>
        </p:nvSpPr>
        <p:spPr>
          <a:xfrm>
            <a:off x="6282945"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3" name="Google Shape;823;g11f1174cc5c_0_1077"/>
          <p:cNvSpPr/>
          <p:nvPr/>
        </p:nvSpPr>
        <p:spPr>
          <a:xfrm>
            <a:off x="9119616" y="2103438"/>
            <a:ext cx="1768000" cy="1325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4" name="Google Shape;824;g11f1174cc5c_0_1077"/>
          <p:cNvSpPr txBox="1">
            <a:spLocks noGrp="1"/>
          </p:cNvSpPr>
          <p:nvPr>
            <p:ph type="body" idx="1"/>
          </p:nvPr>
        </p:nvSpPr>
        <p:spPr>
          <a:xfrm>
            <a:off x="609600"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825" name="Google Shape;825;g11f1174cc5c_0_1077"/>
          <p:cNvSpPr txBox="1">
            <a:spLocks noGrp="1"/>
          </p:cNvSpPr>
          <p:nvPr>
            <p:ph type="body" idx="2"/>
          </p:nvPr>
        </p:nvSpPr>
        <p:spPr>
          <a:xfrm>
            <a:off x="3446272"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826" name="Google Shape;826;g11f1174cc5c_0_1077"/>
          <p:cNvSpPr txBox="1">
            <a:spLocks noGrp="1"/>
          </p:cNvSpPr>
          <p:nvPr>
            <p:ph type="body" idx="3"/>
          </p:nvPr>
        </p:nvSpPr>
        <p:spPr>
          <a:xfrm>
            <a:off x="6282944"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827" name="Google Shape;827;g11f1174cc5c_0_1077"/>
          <p:cNvSpPr txBox="1">
            <a:spLocks noGrp="1"/>
          </p:cNvSpPr>
          <p:nvPr>
            <p:ph type="body" idx="4"/>
          </p:nvPr>
        </p:nvSpPr>
        <p:spPr>
          <a:xfrm>
            <a:off x="9119616" y="3657600"/>
            <a:ext cx="2462800" cy="25146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828" name="Google Shape;828;g11f1174cc5c_0_1077"/>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29" name="Google Shape;829;g11f1174cc5c_0_1077"/>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30" name="Google Shape;830;g11f1174cc5c_0_1077"/>
          <p:cNvSpPr txBox="1">
            <a:spLocks noGrp="1"/>
          </p:cNvSpPr>
          <p:nvPr>
            <p:ph type="subTitle" idx="5"/>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0778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831"/>
        <p:cNvGrpSpPr/>
        <p:nvPr/>
      </p:nvGrpSpPr>
      <p:grpSpPr>
        <a:xfrm>
          <a:off x="0" y="0"/>
          <a:ext cx="0" cy="0"/>
          <a:chOff x="0" y="0"/>
          <a:chExt cx="0" cy="0"/>
        </a:xfrm>
      </p:grpSpPr>
      <p:sp>
        <p:nvSpPr>
          <p:cNvPr id="832" name="Google Shape;832;g11f1174cc5c_0_1089"/>
          <p:cNvSpPr txBox="1">
            <a:spLocks noGrp="1"/>
          </p:cNvSpPr>
          <p:nvPr>
            <p:ph type="body" idx="1"/>
          </p:nvPr>
        </p:nvSpPr>
        <p:spPr>
          <a:xfrm>
            <a:off x="609600" y="2103438"/>
            <a:ext cx="3414000" cy="4068900"/>
          </a:xfrm>
          <a:prstGeom prst="rect">
            <a:avLst/>
          </a:prstGeom>
          <a:noFill/>
          <a:ln>
            <a:noFill/>
          </a:ln>
        </p:spPr>
        <p:txBody>
          <a:bodyPr spcFirstLastPara="1" wrap="square" lIns="0" tIns="0" rIns="0" bIns="0" anchor="t" anchorCtr="0">
            <a:noAutofit/>
          </a:bodyPr>
          <a:lstStyle>
            <a:lvl1pPr marL="457200" marR="0" lvl="0" indent="-317500" algn="l">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33" name="Google Shape;833;g11f1174cc5c_0_1089"/>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34" name="Google Shape;834;g11f1174cc5c_0_1089"/>
          <p:cNvSpPr txBox="1">
            <a:spLocks noGrp="1"/>
          </p:cNvSpPr>
          <p:nvPr>
            <p:ph type="title"/>
          </p:nvPr>
        </p:nvSpPr>
        <p:spPr>
          <a:xfrm>
            <a:off x="609600" y="457200"/>
            <a:ext cx="10972800" cy="4572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35" name="Google Shape;835;g11f1174cc5c_0_1089"/>
          <p:cNvSpPr txBox="1">
            <a:spLocks noGrp="1"/>
          </p:cNvSpPr>
          <p:nvPr>
            <p:ph type="subTitle" idx="2"/>
          </p:nvPr>
        </p:nvSpPr>
        <p:spPr>
          <a:xfrm>
            <a:off x="609599" y="914401"/>
            <a:ext cx="10972800" cy="914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8997656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836"/>
        <p:cNvGrpSpPr/>
        <p:nvPr/>
      </p:nvGrpSpPr>
      <p:grpSpPr>
        <a:xfrm>
          <a:off x="0" y="0"/>
          <a:ext cx="0" cy="0"/>
          <a:chOff x="0" y="0"/>
          <a:chExt cx="0" cy="0"/>
        </a:xfrm>
      </p:grpSpPr>
      <p:sp>
        <p:nvSpPr>
          <p:cNvPr id="837" name="Google Shape;837;g11f1174cc5c_0_1094"/>
          <p:cNvSpPr txBox="1">
            <a:spLocks noGrp="1"/>
          </p:cNvSpPr>
          <p:nvPr>
            <p:ph type="title"/>
          </p:nvPr>
        </p:nvSpPr>
        <p:spPr>
          <a:xfrm>
            <a:off x="609600" y="457200"/>
            <a:ext cx="1463200" cy="1646100"/>
          </a:xfrm>
          <a:prstGeom prst="rect">
            <a:avLst/>
          </a:prstGeom>
          <a:noFill/>
          <a:ln>
            <a:noFill/>
          </a:ln>
        </p:spPr>
        <p:txBody>
          <a:bodyPr spcFirstLastPara="1" wrap="square" lIns="0" tIns="0" rIns="0" bIns="0" anchor="b" anchorCtr="0">
            <a:noAutofit/>
          </a:bodyPr>
          <a:lstStyle>
            <a:lvl1pPr marR="0" lvl="0" algn="l">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extLst>
      <p:ext uri="{BB962C8B-B14F-4D97-AF65-F5344CB8AC3E}">
        <p14:creationId xmlns:p14="http://schemas.microsoft.com/office/powerpoint/2010/main" val="327123964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38"/>
        <p:cNvGrpSpPr/>
        <p:nvPr/>
      </p:nvGrpSpPr>
      <p:grpSpPr>
        <a:xfrm>
          <a:off x="0" y="0"/>
          <a:ext cx="0" cy="0"/>
          <a:chOff x="0" y="0"/>
          <a:chExt cx="0" cy="0"/>
        </a:xfrm>
      </p:grpSpPr>
      <p:sp>
        <p:nvSpPr>
          <p:cNvPr id="839" name="Google Shape;839;g11f1174cc5c_0_1096"/>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52728816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itle and Full Content">
  <p:cSld name="Title and Full Content">
    <p:spTree>
      <p:nvGrpSpPr>
        <p:cNvPr id="1" name="Shape 840"/>
        <p:cNvGrpSpPr/>
        <p:nvPr/>
      </p:nvGrpSpPr>
      <p:grpSpPr>
        <a:xfrm>
          <a:off x="0" y="0"/>
          <a:ext cx="0" cy="0"/>
          <a:chOff x="0" y="0"/>
          <a:chExt cx="0" cy="0"/>
        </a:xfrm>
      </p:grpSpPr>
      <p:sp>
        <p:nvSpPr>
          <p:cNvPr id="841" name="Google Shape;841;g11f1174cc5c_0_1098"/>
          <p:cNvSpPr txBox="1">
            <a:spLocks noGrp="1"/>
          </p:cNvSpPr>
          <p:nvPr>
            <p:ph type="title"/>
          </p:nvPr>
        </p:nvSpPr>
        <p:spPr>
          <a:xfrm>
            <a:off x="442913" y="432000"/>
            <a:ext cx="11306000" cy="13872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2" name="Google Shape;842;g11f1174cc5c_0_1098"/>
          <p:cNvSpPr txBox="1">
            <a:spLocks noGrp="1"/>
          </p:cNvSpPr>
          <p:nvPr>
            <p:ph type="body" idx="1"/>
          </p:nvPr>
        </p:nvSpPr>
        <p:spPr>
          <a:xfrm>
            <a:off x="442913" y="2103120"/>
            <a:ext cx="11306000" cy="4073700"/>
          </a:xfrm>
          <a:prstGeom prst="rect">
            <a:avLst/>
          </a:prstGeom>
          <a:noFill/>
          <a:ln>
            <a:noFill/>
          </a:ln>
        </p:spPr>
        <p:txBody>
          <a:bodyPr spcFirstLastPara="1" wrap="square" lIns="0" tIns="0" rIns="0" bIns="0" anchor="t" anchorCtr="0">
            <a:noAutofit/>
          </a:bodyPr>
          <a:lstStyle>
            <a:lvl1pPr marL="457200" lvl="0" indent="-342900" algn="l">
              <a:lnSpc>
                <a:spcPct val="100000"/>
              </a:lnSpc>
              <a:spcBef>
                <a:spcPts val="0"/>
              </a:spcBef>
              <a:spcAft>
                <a:spcPts val="0"/>
              </a:spcAft>
              <a:buClr>
                <a:schemeClr val="accent1"/>
              </a:buClr>
              <a:buSzPts val="1800"/>
              <a:buChar char="•"/>
              <a:defRPr/>
            </a:lvl1pPr>
            <a:lvl2pPr marL="914400" lvl="1" indent="-342900" algn="l">
              <a:lnSpc>
                <a:spcPct val="100000"/>
              </a:lnSpc>
              <a:spcBef>
                <a:spcPts val="12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600"/>
              </a:spcBef>
              <a:spcAft>
                <a:spcPts val="0"/>
              </a:spcAft>
              <a:buClr>
                <a:schemeClr val="dk1"/>
              </a:buClr>
              <a:buSzPts val="1800"/>
              <a:buChar char="•"/>
              <a:defRPr/>
            </a:lvl7pPr>
            <a:lvl8pPr marL="3657600" lvl="7" indent="-342900" algn="l">
              <a:lnSpc>
                <a:spcPct val="100000"/>
              </a:lnSpc>
              <a:spcBef>
                <a:spcPts val="600"/>
              </a:spcBef>
              <a:spcAft>
                <a:spcPts val="0"/>
              </a:spcAft>
              <a:buClr>
                <a:schemeClr val="dk1"/>
              </a:buClr>
              <a:buSzPts val="1800"/>
              <a:buChar char="–"/>
              <a:defRPr/>
            </a:lvl8pPr>
            <a:lvl9pPr marL="4114800" lvl="8" indent="-342900" algn="l">
              <a:lnSpc>
                <a:spcPct val="100000"/>
              </a:lnSpc>
              <a:spcBef>
                <a:spcPts val="600"/>
              </a:spcBef>
              <a:spcAft>
                <a:spcPts val="600"/>
              </a:spcAft>
              <a:buClr>
                <a:schemeClr val="dk1"/>
              </a:buClr>
              <a:buSzPts val="1800"/>
              <a:buChar char="•"/>
              <a:defRPr/>
            </a:lvl9pPr>
          </a:lstStyle>
          <a:p>
            <a:endParaRPr/>
          </a:p>
        </p:txBody>
      </p:sp>
      <p:sp>
        <p:nvSpPr>
          <p:cNvPr id="843" name="Google Shape;843;g11f1174cc5c_0_1098"/>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44" name="Google Shape;844;g11f1174cc5c_0_1098"/>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5" name="Google Shape;845;g11f1174cc5c_0_1098"/>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7322725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One Column Chart - Subtitle 1">
  <p:cSld name="One Column Chart - Subtitle 1">
    <p:spTree>
      <p:nvGrpSpPr>
        <p:cNvPr id="1" name="Shape 846"/>
        <p:cNvGrpSpPr/>
        <p:nvPr/>
      </p:nvGrpSpPr>
      <p:grpSpPr>
        <a:xfrm>
          <a:off x="0" y="0"/>
          <a:ext cx="0" cy="0"/>
          <a:chOff x="0" y="0"/>
          <a:chExt cx="0" cy="0"/>
        </a:xfrm>
      </p:grpSpPr>
      <p:sp>
        <p:nvSpPr>
          <p:cNvPr id="847" name="Google Shape;847;g11f1174cc5c_0_1104"/>
          <p:cNvSpPr txBox="1">
            <a:spLocks noGrp="1"/>
          </p:cNvSpPr>
          <p:nvPr>
            <p:ph type="body" idx="1"/>
          </p:nvPr>
        </p:nvSpPr>
        <p:spPr>
          <a:xfrm>
            <a:off x="442915" y="2103438"/>
            <a:ext cx="3528800" cy="4068900"/>
          </a:xfrm>
          <a:prstGeom prst="rect">
            <a:avLst/>
          </a:prstGeom>
          <a:noFill/>
          <a:ln>
            <a:noFill/>
          </a:ln>
        </p:spPr>
        <p:txBody>
          <a:bodyPr spcFirstLastPara="1" wrap="square" lIns="0" tIns="0" rIns="0" bIns="0" anchor="t" anchorCtr="0">
            <a:noAutofit/>
          </a:bodyPr>
          <a:lstStyle>
            <a:lvl1pPr marL="457200" marR="0" lvl="0" indent="-330200" algn="l">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48" name="Google Shape;848;g11f1174cc5c_0_1104"/>
          <p:cNvSpPr txBox="1">
            <a:spLocks noGrp="1"/>
          </p:cNvSpPr>
          <p:nvPr>
            <p:ph type="title"/>
          </p:nvPr>
        </p:nvSpPr>
        <p:spPr>
          <a:xfrm>
            <a:off x="442913" y="430514"/>
            <a:ext cx="11306000" cy="5028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49" name="Google Shape;849;g11f1174cc5c_0_1104"/>
          <p:cNvSpPr txBox="1">
            <a:spLocks noGrp="1"/>
          </p:cNvSpPr>
          <p:nvPr>
            <p:ph type="sldNum" idx="12"/>
          </p:nvPr>
        </p:nvSpPr>
        <p:spPr>
          <a:xfrm>
            <a:off x="11327129" y="6400800"/>
            <a:ext cx="422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50" name="Google Shape;850;g11f1174cc5c_0_1104"/>
          <p:cNvSpPr txBox="1">
            <a:spLocks noGrp="1"/>
          </p:cNvSpPr>
          <p:nvPr>
            <p:ph type="subTitle" idx="2"/>
          </p:nvPr>
        </p:nvSpPr>
        <p:spPr>
          <a:xfrm>
            <a:off x="442912" y="933433"/>
            <a:ext cx="11306000" cy="8859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3484600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Agenda 3">
  <p:cSld name="Agenda 3">
    <p:spTree>
      <p:nvGrpSpPr>
        <p:cNvPr id="1" name="Shape 851"/>
        <p:cNvGrpSpPr/>
        <p:nvPr/>
      </p:nvGrpSpPr>
      <p:grpSpPr>
        <a:xfrm>
          <a:off x="0" y="0"/>
          <a:ext cx="0" cy="0"/>
          <a:chOff x="0" y="0"/>
          <a:chExt cx="0" cy="0"/>
        </a:xfrm>
      </p:grpSpPr>
      <p:sp>
        <p:nvSpPr>
          <p:cNvPr id="852" name="Google Shape;852;g11f1174cc5c_0_1115"/>
          <p:cNvSpPr txBox="1">
            <a:spLocks noGrp="1"/>
          </p:cNvSpPr>
          <p:nvPr>
            <p:ph type="body" idx="1"/>
          </p:nvPr>
        </p:nvSpPr>
        <p:spPr>
          <a:xfrm>
            <a:off x="442912" y="2103120"/>
            <a:ext cx="11306000" cy="4073700"/>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0"/>
              </a:spcBef>
              <a:spcAft>
                <a:spcPts val="0"/>
              </a:spcAft>
              <a:buClr>
                <a:schemeClr val="accent1"/>
              </a:buClr>
              <a:buSzPts val="2800"/>
              <a:buFont typeface="Georgia"/>
              <a:buAutoNum type="arabicPeriod"/>
              <a:defRPr sz="2800" b="0">
                <a:solidFill>
                  <a:schemeClr val="dk1"/>
                </a:solidFill>
              </a:defRPr>
            </a:lvl1pPr>
            <a:lvl2pPr marL="914400" lvl="1" indent="-228600" algn="l">
              <a:lnSpc>
                <a:spcPct val="100000"/>
              </a:lnSpc>
              <a:spcBef>
                <a:spcPts val="600"/>
              </a:spcBef>
              <a:spcAft>
                <a:spcPts val="0"/>
              </a:spcAft>
              <a:buClr>
                <a:schemeClr val="accent4"/>
              </a:buClr>
              <a:buSzPts val="1600"/>
              <a:buFont typeface="Georgia"/>
              <a:buNone/>
              <a:defRPr sz="1600"/>
            </a:lvl2pPr>
            <a:lvl3pPr marL="1371600" lvl="2" indent="-330200" algn="l">
              <a:lnSpc>
                <a:spcPct val="100000"/>
              </a:lnSpc>
              <a:spcBef>
                <a:spcPts val="600"/>
              </a:spcBef>
              <a:spcAft>
                <a:spcPts val="0"/>
              </a:spcAft>
              <a:buClr>
                <a:schemeClr val="dk1"/>
              </a:buClr>
              <a:buSzPts val="1600"/>
              <a:buChar char="•"/>
              <a:defRPr/>
            </a:lvl3pPr>
            <a:lvl4pPr marL="1828800" lvl="3" indent="-330200" algn="l">
              <a:lnSpc>
                <a:spcPct val="100000"/>
              </a:lnSpc>
              <a:spcBef>
                <a:spcPts val="600"/>
              </a:spcBef>
              <a:spcAft>
                <a:spcPts val="0"/>
              </a:spcAft>
              <a:buClr>
                <a:schemeClr val="dk1"/>
              </a:buClr>
              <a:buSzPts val="1600"/>
              <a:buChar char="–"/>
              <a:defRPr/>
            </a:lvl4pPr>
            <a:lvl5pPr marL="2286000" lvl="4" indent="-330200" algn="l">
              <a:lnSpc>
                <a:spcPct val="100000"/>
              </a:lnSpc>
              <a:spcBef>
                <a:spcPts val="600"/>
              </a:spcBef>
              <a:spcAft>
                <a:spcPts val="0"/>
              </a:spcAft>
              <a:buClr>
                <a:schemeClr val="dk1"/>
              </a:buClr>
              <a:buSzPts val="1600"/>
              <a:buChar char="•"/>
              <a:defRPr/>
            </a:lvl5pPr>
            <a:lvl6pPr marL="2743200" lvl="5" indent="-330200" algn="l">
              <a:lnSpc>
                <a:spcPct val="100000"/>
              </a:lnSpc>
              <a:spcBef>
                <a:spcPts val="600"/>
              </a:spcBef>
              <a:spcAft>
                <a:spcPts val="0"/>
              </a:spcAft>
              <a:buClr>
                <a:schemeClr val="dk1"/>
              </a:buClr>
              <a:buSzPts val="1600"/>
              <a:buChar char="–"/>
              <a:defRPr/>
            </a:lvl6pPr>
            <a:lvl7pPr marL="3200400" lvl="6" indent="-330200" algn="l">
              <a:lnSpc>
                <a:spcPct val="100000"/>
              </a:lnSpc>
              <a:spcBef>
                <a:spcPts val="600"/>
              </a:spcBef>
              <a:spcAft>
                <a:spcPts val="0"/>
              </a:spcAft>
              <a:buClr>
                <a:schemeClr val="dk1"/>
              </a:buClr>
              <a:buSzPts val="1600"/>
              <a:buChar char="•"/>
              <a:defRPr/>
            </a:lvl7pPr>
            <a:lvl8pPr marL="3657600" lvl="7" indent="-330200" algn="l">
              <a:lnSpc>
                <a:spcPct val="100000"/>
              </a:lnSpc>
              <a:spcBef>
                <a:spcPts val="600"/>
              </a:spcBef>
              <a:spcAft>
                <a:spcPts val="0"/>
              </a:spcAft>
              <a:buClr>
                <a:schemeClr val="dk1"/>
              </a:buClr>
              <a:buSzPts val="1600"/>
              <a:buChar char="–"/>
              <a:defRPr/>
            </a:lvl8pPr>
            <a:lvl9pPr marL="4114800" lvl="8" indent="-330200" algn="l">
              <a:lnSpc>
                <a:spcPct val="100000"/>
              </a:lnSpc>
              <a:spcBef>
                <a:spcPts val="600"/>
              </a:spcBef>
              <a:spcAft>
                <a:spcPts val="600"/>
              </a:spcAft>
              <a:buClr>
                <a:schemeClr val="dk1"/>
              </a:buClr>
              <a:buSzPts val="1600"/>
              <a:buChar char="•"/>
              <a:defRPr/>
            </a:lvl9pPr>
          </a:lstStyle>
          <a:p>
            <a:endParaRPr/>
          </a:p>
        </p:txBody>
      </p:sp>
      <p:sp>
        <p:nvSpPr>
          <p:cNvPr id="853" name="Google Shape;853;g11f1174cc5c_0_1115"/>
          <p:cNvSpPr txBox="1">
            <a:spLocks noGrp="1"/>
          </p:cNvSpPr>
          <p:nvPr>
            <p:ph type="title"/>
          </p:nvPr>
        </p:nvSpPr>
        <p:spPr>
          <a:xfrm>
            <a:off x="442913" y="432000"/>
            <a:ext cx="11306000" cy="13872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4" name="Google Shape;854;g11f1174cc5c_0_1115"/>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55" name="Google Shape;855;g11f1174cc5c_0_1115"/>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56" name="Google Shape;856;g11f1174cc5c_0_1115"/>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5461923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Agenda 4">
  <p:cSld name="Agenda 4">
    <p:spTree>
      <p:nvGrpSpPr>
        <p:cNvPr id="1" name="Shape 857"/>
        <p:cNvGrpSpPr/>
        <p:nvPr/>
      </p:nvGrpSpPr>
      <p:grpSpPr>
        <a:xfrm>
          <a:off x="0" y="0"/>
          <a:ext cx="0" cy="0"/>
          <a:chOff x="0" y="0"/>
          <a:chExt cx="0" cy="0"/>
        </a:xfrm>
      </p:grpSpPr>
      <p:sp>
        <p:nvSpPr>
          <p:cNvPr id="858" name="Google Shape;858;g11f1174cc5c_0_1121"/>
          <p:cNvSpPr txBox="1">
            <a:spLocks noGrp="1"/>
          </p:cNvSpPr>
          <p:nvPr>
            <p:ph type="body" idx="1"/>
          </p:nvPr>
        </p:nvSpPr>
        <p:spPr>
          <a:xfrm>
            <a:off x="442912" y="2103120"/>
            <a:ext cx="11306000" cy="4073700"/>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0"/>
              </a:spcBef>
              <a:spcAft>
                <a:spcPts val="0"/>
              </a:spcAft>
              <a:buClr>
                <a:schemeClr val="accent1"/>
              </a:buClr>
              <a:buSzPts val="2800"/>
              <a:buFont typeface="Georgia"/>
              <a:buAutoNum type="arabicPeriod"/>
              <a:defRPr sz="2800" b="0">
                <a:solidFill>
                  <a:schemeClr val="dk1"/>
                </a:solidFill>
              </a:defRPr>
            </a:lvl1pPr>
            <a:lvl2pPr marL="914400" lvl="1" indent="-228600" algn="l">
              <a:lnSpc>
                <a:spcPct val="100000"/>
              </a:lnSpc>
              <a:spcBef>
                <a:spcPts val="600"/>
              </a:spcBef>
              <a:spcAft>
                <a:spcPts val="0"/>
              </a:spcAft>
              <a:buClr>
                <a:schemeClr val="accent4"/>
              </a:buClr>
              <a:buSzPts val="1600"/>
              <a:buFont typeface="Georgia"/>
              <a:buNone/>
              <a:defRPr sz="1600"/>
            </a:lvl2pPr>
            <a:lvl3pPr marL="1371600" lvl="2" indent="-330200" algn="l">
              <a:lnSpc>
                <a:spcPct val="100000"/>
              </a:lnSpc>
              <a:spcBef>
                <a:spcPts val="600"/>
              </a:spcBef>
              <a:spcAft>
                <a:spcPts val="0"/>
              </a:spcAft>
              <a:buClr>
                <a:schemeClr val="dk1"/>
              </a:buClr>
              <a:buSzPts val="1600"/>
              <a:buChar char="•"/>
              <a:defRPr/>
            </a:lvl3pPr>
            <a:lvl4pPr marL="1828800" lvl="3" indent="-330200" algn="l">
              <a:lnSpc>
                <a:spcPct val="100000"/>
              </a:lnSpc>
              <a:spcBef>
                <a:spcPts val="600"/>
              </a:spcBef>
              <a:spcAft>
                <a:spcPts val="0"/>
              </a:spcAft>
              <a:buClr>
                <a:schemeClr val="dk1"/>
              </a:buClr>
              <a:buSzPts val="1600"/>
              <a:buChar char="–"/>
              <a:defRPr/>
            </a:lvl4pPr>
            <a:lvl5pPr marL="2286000" lvl="4" indent="-330200" algn="l">
              <a:lnSpc>
                <a:spcPct val="100000"/>
              </a:lnSpc>
              <a:spcBef>
                <a:spcPts val="600"/>
              </a:spcBef>
              <a:spcAft>
                <a:spcPts val="0"/>
              </a:spcAft>
              <a:buClr>
                <a:schemeClr val="dk1"/>
              </a:buClr>
              <a:buSzPts val="1600"/>
              <a:buChar char="•"/>
              <a:defRPr/>
            </a:lvl5pPr>
            <a:lvl6pPr marL="2743200" lvl="5" indent="-330200" algn="l">
              <a:lnSpc>
                <a:spcPct val="100000"/>
              </a:lnSpc>
              <a:spcBef>
                <a:spcPts val="600"/>
              </a:spcBef>
              <a:spcAft>
                <a:spcPts val="0"/>
              </a:spcAft>
              <a:buClr>
                <a:schemeClr val="dk1"/>
              </a:buClr>
              <a:buSzPts val="1600"/>
              <a:buChar char="–"/>
              <a:defRPr/>
            </a:lvl6pPr>
            <a:lvl7pPr marL="3200400" lvl="6" indent="-330200" algn="l">
              <a:lnSpc>
                <a:spcPct val="100000"/>
              </a:lnSpc>
              <a:spcBef>
                <a:spcPts val="600"/>
              </a:spcBef>
              <a:spcAft>
                <a:spcPts val="0"/>
              </a:spcAft>
              <a:buClr>
                <a:schemeClr val="dk1"/>
              </a:buClr>
              <a:buSzPts val="1600"/>
              <a:buChar char="•"/>
              <a:defRPr/>
            </a:lvl7pPr>
            <a:lvl8pPr marL="3657600" lvl="7" indent="-330200" algn="l">
              <a:lnSpc>
                <a:spcPct val="100000"/>
              </a:lnSpc>
              <a:spcBef>
                <a:spcPts val="600"/>
              </a:spcBef>
              <a:spcAft>
                <a:spcPts val="0"/>
              </a:spcAft>
              <a:buClr>
                <a:schemeClr val="dk1"/>
              </a:buClr>
              <a:buSzPts val="1600"/>
              <a:buChar char="–"/>
              <a:defRPr/>
            </a:lvl8pPr>
            <a:lvl9pPr marL="4114800" lvl="8" indent="-330200" algn="l">
              <a:lnSpc>
                <a:spcPct val="100000"/>
              </a:lnSpc>
              <a:spcBef>
                <a:spcPts val="600"/>
              </a:spcBef>
              <a:spcAft>
                <a:spcPts val="600"/>
              </a:spcAft>
              <a:buClr>
                <a:schemeClr val="dk1"/>
              </a:buClr>
              <a:buSzPts val="1600"/>
              <a:buChar char="•"/>
              <a:defRPr/>
            </a:lvl9pPr>
          </a:lstStyle>
          <a:p>
            <a:endParaRPr/>
          </a:p>
        </p:txBody>
      </p:sp>
      <p:sp>
        <p:nvSpPr>
          <p:cNvPr id="859" name="Google Shape;859;g11f1174cc5c_0_1121"/>
          <p:cNvSpPr txBox="1">
            <a:spLocks noGrp="1"/>
          </p:cNvSpPr>
          <p:nvPr>
            <p:ph type="title"/>
          </p:nvPr>
        </p:nvSpPr>
        <p:spPr>
          <a:xfrm>
            <a:off x="442913" y="432000"/>
            <a:ext cx="11306000" cy="13872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0" name="Google Shape;860;g11f1174cc5c_0_1121"/>
          <p:cNvSpPr txBox="1">
            <a:spLocks noGrp="1"/>
          </p:cNvSpPr>
          <p:nvPr>
            <p:ph type="sldNum" idx="12"/>
          </p:nvPr>
        </p:nvSpPr>
        <p:spPr>
          <a:xfrm>
            <a:off x="9984296" y="6492240"/>
            <a:ext cx="17648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61" name="Google Shape;861;g11f1174cc5c_0_1121"/>
          <p:cNvSpPr txBox="1">
            <a:spLocks noGrp="1"/>
          </p:cNvSpPr>
          <p:nvPr>
            <p:ph type="dt" idx="10"/>
          </p:nvPr>
        </p:nvSpPr>
        <p:spPr>
          <a:xfrm>
            <a:off x="9984296" y="6355080"/>
            <a:ext cx="1764800" cy="1371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62" name="Google Shape;862;g11f1174cc5c_0_1121"/>
          <p:cNvSpPr txBox="1">
            <a:spLocks noGrp="1"/>
          </p:cNvSpPr>
          <p:nvPr>
            <p:ph type="ftr" idx="11"/>
          </p:nvPr>
        </p:nvSpPr>
        <p:spPr>
          <a:xfrm>
            <a:off x="442912" y="6355080"/>
            <a:ext cx="5473600" cy="1371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68490939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Content and Image a la Digital with Subtitle">
  <p:cSld name="Content and Image a la Digital with Subtitle">
    <p:spTree>
      <p:nvGrpSpPr>
        <p:cNvPr id="1" name="Shape 863"/>
        <p:cNvGrpSpPr/>
        <p:nvPr/>
      </p:nvGrpSpPr>
      <p:grpSpPr>
        <a:xfrm>
          <a:off x="0" y="0"/>
          <a:ext cx="0" cy="0"/>
          <a:chOff x="0" y="0"/>
          <a:chExt cx="0" cy="0"/>
        </a:xfrm>
      </p:grpSpPr>
      <p:sp>
        <p:nvSpPr>
          <p:cNvPr id="864" name="Google Shape;864;g11f1174cc5c_0_1127"/>
          <p:cNvSpPr>
            <a:spLocks noGrp="1"/>
          </p:cNvSpPr>
          <p:nvPr>
            <p:ph type="pic" idx="2"/>
          </p:nvPr>
        </p:nvSpPr>
        <p:spPr>
          <a:xfrm>
            <a:off x="-1" y="0"/>
            <a:ext cx="4233200" cy="6858000"/>
          </a:xfrm>
          <a:prstGeom prst="rect">
            <a:avLst/>
          </a:prstGeom>
          <a:solidFill>
            <a:srgbClr val="DEDEDE"/>
          </a:solidFill>
          <a:ln>
            <a:noFill/>
          </a:ln>
        </p:spPr>
      </p:sp>
      <p:sp>
        <p:nvSpPr>
          <p:cNvPr id="865" name="Google Shape;865;g11f1174cc5c_0_1127"/>
          <p:cNvSpPr txBox="1">
            <a:spLocks noGrp="1"/>
          </p:cNvSpPr>
          <p:nvPr>
            <p:ph type="title"/>
          </p:nvPr>
        </p:nvSpPr>
        <p:spPr>
          <a:xfrm>
            <a:off x="4676247" y="432001"/>
            <a:ext cx="7072800" cy="492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3200"/>
              <a:buFont typeface="Georgi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6" name="Google Shape;866;g11f1174cc5c_0_1127"/>
          <p:cNvSpPr txBox="1">
            <a:spLocks noGrp="1"/>
          </p:cNvSpPr>
          <p:nvPr>
            <p:ph type="sldNum" idx="12"/>
          </p:nvPr>
        </p:nvSpPr>
        <p:spPr>
          <a:xfrm>
            <a:off x="11327129" y="6400800"/>
            <a:ext cx="422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
        <p:nvSpPr>
          <p:cNvPr id="867" name="Google Shape;867;g11f1174cc5c_0_1127"/>
          <p:cNvSpPr txBox="1">
            <a:spLocks noGrp="1"/>
          </p:cNvSpPr>
          <p:nvPr>
            <p:ph type="subTitle" idx="1"/>
          </p:nvPr>
        </p:nvSpPr>
        <p:spPr>
          <a:xfrm>
            <a:off x="4676247" y="1052299"/>
            <a:ext cx="7072800" cy="369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None/>
              <a:defRPr sz="2400" b="0">
                <a:solidFill>
                  <a:schemeClr val="dk1"/>
                </a:solidFill>
              </a:defRPr>
            </a:lvl1pPr>
            <a:lvl2pPr lvl="1" algn="l">
              <a:lnSpc>
                <a:spcPct val="85000"/>
              </a:lnSpc>
              <a:spcBef>
                <a:spcPts val="0"/>
              </a:spcBef>
              <a:spcAft>
                <a:spcPts val="0"/>
              </a:spcAft>
              <a:buClr>
                <a:schemeClr val="dk1"/>
              </a:buClr>
              <a:buSzPts val="2400"/>
              <a:buNone/>
              <a:defRPr sz="2400"/>
            </a:lvl2pPr>
            <a:lvl3pPr lvl="2" algn="l">
              <a:lnSpc>
                <a:spcPct val="85000"/>
              </a:lnSpc>
              <a:spcBef>
                <a:spcPts val="0"/>
              </a:spcBef>
              <a:spcAft>
                <a:spcPts val="0"/>
              </a:spcAft>
              <a:buClr>
                <a:schemeClr val="dk1"/>
              </a:buClr>
              <a:buSzPts val="2400"/>
              <a:buNone/>
              <a:defRPr sz="2400"/>
            </a:lvl3pPr>
            <a:lvl4pPr lvl="3" algn="l">
              <a:lnSpc>
                <a:spcPct val="85000"/>
              </a:lnSpc>
              <a:spcBef>
                <a:spcPts val="0"/>
              </a:spcBef>
              <a:spcAft>
                <a:spcPts val="0"/>
              </a:spcAft>
              <a:buClr>
                <a:schemeClr val="dk1"/>
              </a:buClr>
              <a:buSzPts val="2400"/>
              <a:buNone/>
              <a:defRPr sz="2400"/>
            </a:lvl4pPr>
            <a:lvl5pPr lvl="4" algn="l">
              <a:lnSpc>
                <a:spcPct val="85000"/>
              </a:lnSpc>
              <a:spcBef>
                <a:spcPts val="0"/>
              </a:spcBef>
              <a:spcAft>
                <a:spcPts val="0"/>
              </a:spcAft>
              <a:buClr>
                <a:schemeClr val="dk1"/>
              </a:buClr>
              <a:buSzPts val="2400"/>
              <a:buNone/>
              <a:defRPr sz="2400"/>
            </a:lvl5pPr>
            <a:lvl6pPr lvl="5" algn="l">
              <a:lnSpc>
                <a:spcPct val="85000"/>
              </a:lnSpc>
              <a:spcBef>
                <a:spcPts val="0"/>
              </a:spcBef>
              <a:spcAft>
                <a:spcPts val="0"/>
              </a:spcAft>
              <a:buClr>
                <a:schemeClr val="dk1"/>
              </a:buClr>
              <a:buSzPts val="2400"/>
              <a:buNone/>
              <a:defRPr sz="2400"/>
            </a:lvl6pPr>
            <a:lvl7pPr lvl="6" algn="l">
              <a:lnSpc>
                <a:spcPct val="85000"/>
              </a:lnSpc>
              <a:spcBef>
                <a:spcPts val="0"/>
              </a:spcBef>
              <a:spcAft>
                <a:spcPts val="0"/>
              </a:spcAft>
              <a:buClr>
                <a:schemeClr val="dk1"/>
              </a:buClr>
              <a:buSzPts val="2400"/>
              <a:buNone/>
              <a:defRPr sz="2400"/>
            </a:lvl7pPr>
            <a:lvl8pPr lvl="7" algn="l">
              <a:lnSpc>
                <a:spcPct val="85000"/>
              </a:lnSpc>
              <a:spcBef>
                <a:spcPts val="0"/>
              </a:spcBef>
              <a:spcAft>
                <a:spcPts val="0"/>
              </a:spcAft>
              <a:buClr>
                <a:schemeClr val="dk1"/>
              </a:buClr>
              <a:buSzPts val="2400"/>
              <a:buNone/>
              <a:defRPr sz="2400"/>
            </a:lvl8pPr>
            <a:lvl9pPr lvl="8" algn="l">
              <a:lnSpc>
                <a:spcPct val="85000"/>
              </a:lnSpc>
              <a:spcBef>
                <a:spcPts val="0"/>
              </a:spcBef>
              <a:spcAft>
                <a:spcPts val="0"/>
              </a:spcAft>
              <a:buClr>
                <a:schemeClr val="dk1"/>
              </a:buClr>
              <a:buSzPts val="2400"/>
              <a:buNone/>
              <a:defRPr sz="2400"/>
            </a:lvl9pPr>
          </a:lstStyle>
          <a:p>
            <a:endParaRPr/>
          </a:p>
        </p:txBody>
      </p:sp>
      <p:sp>
        <p:nvSpPr>
          <p:cNvPr id="868" name="Google Shape;868;g11f1174cc5c_0_1127"/>
          <p:cNvSpPr txBox="1"/>
          <p:nvPr/>
        </p:nvSpPr>
        <p:spPr>
          <a:xfrm>
            <a:off x="442913" y="6400798"/>
            <a:ext cx="304800" cy="1371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750"/>
              <a:buFont typeface="Arial"/>
              <a:buNone/>
            </a:pPr>
            <a:r>
              <a:rPr lang="en-GB" sz="750" b="1" i="0" u="none" strike="noStrike" cap="none">
                <a:solidFill>
                  <a:schemeClr val="lt1"/>
                </a:solidFill>
                <a:latin typeface="Arial"/>
                <a:ea typeface="Arial"/>
                <a:cs typeface="Arial"/>
                <a:sym typeface="Arial"/>
              </a:rPr>
              <a:t>PwC</a:t>
            </a:r>
            <a:endParaRPr sz="75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9384483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only with Subtitle 1">
  <p:cSld name="Title only with Subtitle 1">
    <p:spTree>
      <p:nvGrpSpPr>
        <p:cNvPr id="1" name="Shape 869"/>
        <p:cNvGrpSpPr/>
        <p:nvPr/>
      </p:nvGrpSpPr>
      <p:grpSpPr>
        <a:xfrm>
          <a:off x="0" y="0"/>
          <a:ext cx="0" cy="0"/>
          <a:chOff x="0" y="0"/>
          <a:chExt cx="0" cy="0"/>
        </a:xfrm>
      </p:grpSpPr>
      <p:sp>
        <p:nvSpPr>
          <p:cNvPr id="870" name="Google Shape;870;g11f1174cc5c_0_1133"/>
          <p:cNvSpPr txBox="1">
            <a:spLocks noGrp="1"/>
          </p:cNvSpPr>
          <p:nvPr>
            <p:ph type="title"/>
          </p:nvPr>
        </p:nvSpPr>
        <p:spPr>
          <a:xfrm>
            <a:off x="442913" y="432001"/>
            <a:ext cx="11306000" cy="492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Font typeface="Georgia"/>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1" name="Google Shape;871;g11f1174cc5c_0_1133"/>
          <p:cNvSpPr txBox="1">
            <a:spLocks noGrp="1"/>
          </p:cNvSpPr>
          <p:nvPr>
            <p:ph type="sldNum" idx="12"/>
          </p:nvPr>
        </p:nvSpPr>
        <p:spPr>
          <a:xfrm>
            <a:off x="11327129" y="6400800"/>
            <a:ext cx="422000" cy="1371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6505860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_Content an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096000" y="0"/>
            <a:ext cx="6096000" cy="6858000"/>
          </a:xfrm>
          <a:solidFill>
            <a:srgbClr val="DEDEDE"/>
          </a:solidFill>
        </p:spPr>
        <p:txBody>
          <a:bodyPr anchor="ctr" anchorCtr="0"/>
          <a:lstStyle>
            <a:lvl1pPr algn="ctr">
              <a:defRPr sz="1200" b="0">
                <a:solidFill>
                  <a:schemeClr val="tx1"/>
                </a:solidFill>
              </a:defRPr>
            </a:lvl1pPr>
          </a:lstStyle>
          <a:p>
            <a:r>
              <a:rPr lang="en-US"/>
              <a:t>Click icon to add picture</a:t>
            </a:r>
            <a:endParaRPr lang="en-GB" dirty="0"/>
          </a:p>
        </p:txBody>
      </p:sp>
      <p:sp>
        <p:nvSpPr>
          <p:cNvPr id="3" name="Content Placeholder 2"/>
          <p:cNvSpPr>
            <a:spLocks noGrp="1"/>
          </p:cNvSpPr>
          <p:nvPr>
            <p:ph sz="half" idx="1" hasCustomPrompt="1"/>
          </p:nvPr>
        </p:nvSpPr>
        <p:spPr>
          <a:xfrm>
            <a:off x="442913" y="2103438"/>
            <a:ext cx="5317807" cy="4068761"/>
          </a:xfrm>
        </p:spPr>
        <p:txBody>
          <a:bodyPr/>
          <a:lstStyle>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2" name="Title 1"/>
          <p:cNvSpPr>
            <a:spLocks noGrp="1"/>
          </p:cNvSpPr>
          <p:nvPr>
            <p:ph type="title" hasCustomPrompt="1"/>
          </p:nvPr>
        </p:nvSpPr>
        <p:spPr>
          <a:xfrm>
            <a:off x="442913" y="432000"/>
            <a:ext cx="5317807" cy="1387275"/>
          </a:xfrm>
        </p:spPr>
        <p:txBody>
          <a:bodyPr/>
          <a:lstStyle>
            <a:lvl1pPr>
              <a:defRPr/>
            </a:lvl1pPr>
          </a:lstStyle>
          <a:p>
            <a:r>
              <a:rPr lang="en-US" dirty="0"/>
              <a:t>[Slide title]</a:t>
            </a:r>
            <a:endParaRPr lang="en-GB" dirty="0"/>
          </a:p>
        </p:txBody>
      </p:sp>
      <p:sp>
        <p:nvSpPr>
          <p:cNvPr id="6" name="Slide Number Placeholder 5">
            <a:extLst>
              <a:ext uri="{FF2B5EF4-FFF2-40B4-BE49-F238E27FC236}">
                <a16:creationId xmlns:a16="http://schemas.microsoft.com/office/drawing/2014/main" id="{D3536595-57B2-5848-8E3C-E2D5B4D0F21A}"/>
              </a:ext>
            </a:extLst>
          </p:cNvPr>
          <p:cNvSpPr>
            <a:spLocks noGrp="1"/>
          </p:cNvSpPr>
          <p:nvPr>
            <p:ph type="sldNum" sz="quarter" idx="15"/>
          </p:nvPr>
        </p:nvSpPr>
        <p:spPr bwMode="gray"/>
        <p:txBody>
          <a:bodyPr/>
          <a:lstStyle>
            <a:lvl1pPr>
              <a:defRPr>
                <a:solidFill>
                  <a:schemeClr val="bg1"/>
                </a:solidFill>
              </a:defRPr>
            </a:lvl1p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A3DF40C9-D7F9-A14D-8F2B-F46833A0170E}"/>
              </a:ext>
            </a:extLst>
          </p:cNvPr>
          <p:cNvSpPr>
            <a:spLocks noGrp="1"/>
          </p:cNvSpPr>
          <p:nvPr>
            <p:ph type="dt" sz="half" idx="16"/>
          </p:nvPr>
        </p:nvSpPr>
        <p:spPr/>
        <p:txBody>
          <a:bodyPr/>
          <a:lstStyle>
            <a:lvl1pPr>
              <a:defRPr>
                <a:solidFill>
                  <a:schemeClr val="bg1"/>
                </a:solidFill>
              </a:defRPr>
            </a:lvl1pPr>
          </a:lstStyle>
          <a:p>
            <a:r>
              <a:rPr lang="en-US"/>
              <a:t>Date</a:t>
            </a:r>
            <a:endParaRPr lang="en-US" dirty="0"/>
          </a:p>
        </p:txBody>
      </p:sp>
      <p:sp>
        <p:nvSpPr>
          <p:cNvPr id="5" name="Footer Placeholder 4">
            <a:extLst>
              <a:ext uri="{FF2B5EF4-FFF2-40B4-BE49-F238E27FC236}">
                <a16:creationId xmlns:a16="http://schemas.microsoft.com/office/drawing/2014/main" id="{B2913943-67C1-A441-988B-505B7F0D23BF}"/>
              </a:ext>
            </a:extLst>
          </p:cNvPr>
          <p:cNvSpPr>
            <a:spLocks noGrp="1"/>
          </p:cNvSpPr>
          <p:nvPr>
            <p:ph type="ftr" sz="quarter" idx="17"/>
          </p:nvPr>
        </p:nvSpPr>
        <p:spPr>
          <a:xfrm>
            <a:off x="1066800" y="6497441"/>
            <a:ext cx="8814816" cy="161583"/>
          </a:xfrm>
          <a:prstGeom prst="rect">
            <a:avLst/>
          </a:prstGeom>
        </p:spPr>
        <p:txBody>
          <a:bodyPr/>
          <a:lstStyle/>
          <a:p>
            <a:pPr algn="l"/>
            <a:r>
              <a:rPr lang="en-US"/>
              <a:t>Presentation Title</a:t>
            </a:r>
            <a:endParaRPr lang="en-US" dirty="0"/>
          </a:p>
        </p:txBody>
      </p:sp>
    </p:spTree>
    <p:extLst>
      <p:ext uri="{BB962C8B-B14F-4D97-AF65-F5344CB8AC3E}">
        <p14:creationId xmlns:p14="http://schemas.microsoft.com/office/powerpoint/2010/main" val="414733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8.xml"/><Relationship Id="rId21" Type="http://schemas.openxmlformats.org/officeDocument/2006/relationships/slideLayout" Target="../slideLayouts/slideLayout33.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63" Type="http://schemas.openxmlformats.org/officeDocument/2006/relationships/slideLayout" Target="../slideLayouts/slideLayout75.xml"/><Relationship Id="rId68" Type="http://schemas.openxmlformats.org/officeDocument/2006/relationships/slideLayout" Target="../slideLayouts/slideLayout80.xml"/><Relationship Id="rId16" Type="http://schemas.openxmlformats.org/officeDocument/2006/relationships/slideLayout" Target="../slideLayouts/slideLayout2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slideLayout" Target="../slideLayouts/slideLayout65.xml"/><Relationship Id="rId58" Type="http://schemas.openxmlformats.org/officeDocument/2006/relationships/slideLayout" Target="../slideLayouts/slideLayout70.xml"/><Relationship Id="rId66" Type="http://schemas.openxmlformats.org/officeDocument/2006/relationships/slideLayout" Target="../slideLayouts/slideLayout78.xml"/><Relationship Id="rId74" Type="http://schemas.openxmlformats.org/officeDocument/2006/relationships/slideLayout" Target="../slideLayouts/slideLayout86.xml"/><Relationship Id="rId5" Type="http://schemas.openxmlformats.org/officeDocument/2006/relationships/slideLayout" Target="../slideLayouts/slideLayout17.xml"/><Relationship Id="rId61" Type="http://schemas.openxmlformats.org/officeDocument/2006/relationships/slideLayout" Target="../slideLayouts/slideLayout73.xml"/><Relationship Id="rId19" Type="http://schemas.openxmlformats.org/officeDocument/2006/relationships/slideLayout" Target="../slideLayouts/slideLayout3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56" Type="http://schemas.openxmlformats.org/officeDocument/2006/relationships/slideLayout" Target="../slideLayouts/slideLayout68.xml"/><Relationship Id="rId64" Type="http://schemas.openxmlformats.org/officeDocument/2006/relationships/slideLayout" Target="../slideLayouts/slideLayout76.xml"/><Relationship Id="rId69" Type="http://schemas.openxmlformats.org/officeDocument/2006/relationships/slideLayout" Target="../slideLayouts/slideLayout81.xml"/><Relationship Id="rId77" Type="http://schemas.openxmlformats.org/officeDocument/2006/relationships/slideLayout" Target="../slideLayouts/slideLayout89.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72" Type="http://schemas.openxmlformats.org/officeDocument/2006/relationships/slideLayout" Target="../slideLayouts/slideLayout84.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59" Type="http://schemas.openxmlformats.org/officeDocument/2006/relationships/slideLayout" Target="../slideLayouts/slideLayout71.xml"/><Relationship Id="rId67" Type="http://schemas.openxmlformats.org/officeDocument/2006/relationships/slideLayout" Target="../slideLayouts/slideLayout79.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54" Type="http://schemas.openxmlformats.org/officeDocument/2006/relationships/slideLayout" Target="../slideLayouts/slideLayout66.xml"/><Relationship Id="rId62" Type="http://schemas.openxmlformats.org/officeDocument/2006/relationships/slideLayout" Target="../slideLayouts/slideLayout74.xml"/><Relationship Id="rId70" Type="http://schemas.openxmlformats.org/officeDocument/2006/relationships/slideLayout" Target="../slideLayouts/slideLayout82.xml"/><Relationship Id="rId75" Type="http://schemas.openxmlformats.org/officeDocument/2006/relationships/slideLayout" Target="../slideLayouts/slideLayout87.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 Id="rId57" Type="http://schemas.openxmlformats.org/officeDocument/2006/relationships/slideLayout" Target="../slideLayouts/slideLayout6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60" Type="http://schemas.openxmlformats.org/officeDocument/2006/relationships/slideLayout" Target="../slideLayouts/slideLayout72.xml"/><Relationship Id="rId65" Type="http://schemas.openxmlformats.org/officeDocument/2006/relationships/slideLayout" Target="../slideLayouts/slideLayout77.xml"/><Relationship Id="rId73" Type="http://schemas.openxmlformats.org/officeDocument/2006/relationships/slideLayout" Target="../slideLayouts/slideLayout85.xml"/><Relationship Id="rId78"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9" Type="http://schemas.openxmlformats.org/officeDocument/2006/relationships/slideLayout" Target="../slideLayouts/slideLayout51.xml"/><Relationship Id="rId34" Type="http://schemas.openxmlformats.org/officeDocument/2006/relationships/slideLayout" Target="../slideLayouts/slideLayout46.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76" Type="http://schemas.openxmlformats.org/officeDocument/2006/relationships/slideLayout" Target="../slideLayouts/slideLayout88.xml"/><Relationship Id="rId7" Type="http://schemas.openxmlformats.org/officeDocument/2006/relationships/slideLayout" Target="../slideLayouts/slideLayout19.xml"/><Relationship Id="rId71" Type="http://schemas.openxmlformats.org/officeDocument/2006/relationships/slideLayout" Target="../slideLayouts/slideLayout83.xml"/><Relationship Id="rId2" Type="http://schemas.openxmlformats.org/officeDocument/2006/relationships/slideLayout" Target="../slideLayouts/slideLayout14.xml"/><Relationship Id="rId2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11/15/2025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4"/>
        <p:cNvGrpSpPr/>
        <p:nvPr/>
      </p:nvGrpSpPr>
      <p:grpSpPr>
        <a:xfrm>
          <a:off x="0" y="0"/>
          <a:ext cx="0" cy="0"/>
          <a:chOff x="0" y="0"/>
          <a:chExt cx="0" cy="0"/>
        </a:xfrm>
      </p:grpSpPr>
      <p:sp>
        <p:nvSpPr>
          <p:cNvPr id="435" name="Google Shape;435;g11f1174cc5c_0_698"/>
          <p:cNvSpPr txBox="1">
            <a:spLocks noGrp="1"/>
          </p:cNvSpPr>
          <p:nvPr>
            <p:ph type="body" idx="1"/>
          </p:nvPr>
        </p:nvSpPr>
        <p:spPr>
          <a:xfrm>
            <a:off x="609600" y="2103120"/>
            <a:ext cx="10972800" cy="40692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436" name="Google Shape;436;g11f1174cc5c_0_698"/>
          <p:cNvSpPr txBox="1">
            <a:spLocks noGrp="1"/>
          </p:cNvSpPr>
          <p:nvPr>
            <p:ph type="title"/>
          </p:nvPr>
        </p:nvSpPr>
        <p:spPr>
          <a:xfrm>
            <a:off x="609600" y="457200"/>
            <a:ext cx="10972800" cy="13716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37" name="Google Shape;437;g11f1174cc5c_0_698"/>
          <p:cNvSpPr txBox="1">
            <a:spLocks noGrp="1"/>
          </p:cNvSpPr>
          <p:nvPr>
            <p:ph type="sldNum" idx="12"/>
          </p:nvPr>
        </p:nvSpPr>
        <p:spPr>
          <a:xfrm>
            <a:off x="8168217" y="6492240"/>
            <a:ext cx="3414000" cy="1371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chemeClr val="dk1"/>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833598887"/>
      </p:ext>
    </p:extLst>
  </p:cSld>
  <p:clrMap bg1="lt1" tx1="dk1" bg2="dk2" tx2="lt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 id="2147483700" r:id="rId26"/>
    <p:sldLayoutId id="2147483701" r:id="rId27"/>
    <p:sldLayoutId id="2147483702" r:id="rId28"/>
    <p:sldLayoutId id="2147483703"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 id="2147483713" r:id="rId39"/>
    <p:sldLayoutId id="2147483714" r:id="rId40"/>
    <p:sldLayoutId id="2147483715" r:id="rId41"/>
    <p:sldLayoutId id="2147483716" r:id="rId42"/>
    <p:sldLayoutId id="2147483717" r:id="rId43"/>
    <p:sldLayoutId id="2147483718" r:id="rId44"/>
    <p:sldLayoutId id="2147483719" r:id="rId45"/>
    <p:sldLayoutId id="2147483720" r:id="rId46"/>
    <p:sldLayoutId id="2147483721" r:id="rId47"/>
    <p:sldLayoutId id="2147483722" r:id="rId48"/>
    <p:sldLayoutId id="2147483723" r:id="rId49"/>
    <p:sldLayoutId id="2147483724" r:id="rId50"/>
    <p:sldLayoutId id="2147483725" r:id="rId51"/>
    <p:sldLayoutId id="2147483726" r:id="rId52"/>
    <p:sldLayoutId id="2147483727" r:id="rId53"/>
    <p:sldLayoutId id="2147483728" r:id="rId54"/>
    <p:sldLayoutId id="2147483729" r:id="rId55"/>
    <p:sldLayoutId id="2147483730" r:id="rId56"/>
    <p:sldLayoutId id="2147483731" r:id="rId57"/>
    <p:sldLayoutId id="2147483732" r:id="rId58"/>
    <p:sldLayoutId id="2147483733" r:id="rId59"/>
    <p:sldLayoutId id="2147483734" r:id="rId60"/>
    <p:sldLayoutId id="2147483735" r:id="rId61"/>
    <p:sldLayoutId id="2147483736" r:id="rId62"/>
    <p:sldLayoutId id="2147483737" r:id="rId63"/>
    <p:sldLayoutId id="2147483738" r:id="rId64"/>
    <p:sldLayoutId id="2147483739" r:id="rId65"/>
    <p:sldLayoutId id="2147483740" r:id="rId66"/>
    <p:sldLayoutId id="2147483741" r:id="rId67"/>
    <p:sldLayoutId id="2147483742" r:id="rId68"/>
    <p:sldLayoutId id="2147483743" r:id="rId69"/>
    <p:sldLayoutId id="2147483744" r:id="rId70"/>
    <p:sldLayoutId id="2147483745" r:id="rId71"/>
    <p:sldLayoutId id="2147483746" r:id="rId72"/>
    <p:sldLayoutId id="2147483747" r:id="rId73"/>
    <p:sldLayoutId id="2147483748" r:id="rId74"/>
    <p:sldLayoutId id="2147483749" r:id="rId75"/>
    <p:sldLayoutId id="2147483750" r:id="rId76"/>
    <p:sldLayoutId id="2147483751" r:id="rId7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0">
          <p15:clr>
            <a:srgbClr val="F26B43"/>
          </p15:clr>
        </p15:guide>
        <p15:guide id="2" pos="288">
          <p15:clr>
            <a:srgbClr val="F26B43"/>
          </p15:clr>
        </p15:guide>
        <p15:guide id="3" pos="5472">
          <p15:clr>
            <a:srgbClr val="F26B43"/>
          </p15:clr>
        </p15:guide>
        <p15:guide id="4" pos="2965">
          <p15:clr>
            <a:srgbClr val="F26B43"/>
          </p15:clr>
        </p15:guide>
        <p15:guide id="5" pos="2795">
          <p15:clr>
            <a:srgbClr val="F26B43"/>
          </p15:clr>
        </p15:guide>
        <p15:guide id="6" orient="horz" pos="3888">
          <p15:clr>
            <a:srgbClr val="F26B43"/>
          </p15:clr>
        </p15:guide>
        <p15:guide id="7" pos="2074">
          <p15:clr>
            <a:srgbClr val="F26B43"/>
          </p15:clr>
        </p15:guide>
        <p15:guide id="8" pos="1901">
          <p15:clr>
            <a:srgbClr val="F26B43"/>
          </p15:clr>
        </p15:guide>
        <p15:guide id="9" pos="3686">
          <p15:clr>
            <a:srgbClr val="F26B43"/>
          </p15:clr>
        </p15:guide>
        <p15:guide id="10" pos="3859">
          <p15:clr>
            <a:srgbClr val="F26B43"/>
          </p15:clr>
        </p15:guide>
        <p15:guide id="11" orient="horz" pos="2160">
          <p15:clr>
            <a:srgbClr val="F26B43"/>
          </p15:clr>
        </p15:guide>
        <p15:guide id="12" orient="horz" pos="1325">
          <p15:clr>
            <a:srgbClr val="F26B43"/>
          </p15:clr>
        </p15:guide>
        <p15:guide id="13" orient="horz" pos="1152">
          <p15:clr>
            <a:srgbClr val="F26B43"/>
          </p15:clr>
        </p15:guide>
        <p15:guide id="14" orient="horz" pos="2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7FFFD118_9029BE38.xml"/><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microsoft.com/office/2018/10/relationships/comments" Target="../comments/modernComment_7FFFD111_2D30A4AB.xml"/><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1A2DB0C-9380-5A62-11E2-B2C9EA296EB6}"/>
              </a:ext>
              <a:ext uri="{C183D7F6-B498-43B3-948B-1728B52AA6E4}">
                <adec:decorative xmlns:adec="http://schemas.microsoft.com/office/drawing/2017/decorative" val="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a:ext>
            </a:extLst>
          </a:blip>
          <a:srcRect l="41" r="41"/>
          <a:stretch>
            <a:fillRect/>
          </a:stretch>
        </p:blipFill>
        <p:spPr/>
      </p:pic>
      <p:sp>
        <p:nvSpPr>
          <p:cNvPr id="3" name="Title 2">
            <a:extLst>
              <a:ext uri="{FF2B5EF4-FFF2-40B4-BE49-F238E27FC236}">
                <a16:creationId xmlns:a16="http://schemas.microsoft.com/office/drawing/2014/main" id="{B1181B9D-BE68-1868-4E78-B1E3C0015AAA}"/>
              </a:ext>
            </a:extLst>
          </p:cNvPr>
          <p:cNvSpPr>
            <a:spLocks noGrp="1"/>
          </p:cNvSpPr>
          <p:nvPr>
            <p:ph type="ctrTitle"/>
          </p:nvPr>
        </p:nvSpPr>
        <p:spPr>
          <a:xfrm>
            <a:off x="401903" y="1284664"/>
            <a:ext cx="5664555" cy="1828800"/>
          </a:xfrm>
        </p:spPr>
        <p:txBody>
          <a:bodyPr>
            <a:noAutofit/>
          </a:bodyPr>
          <a:lstStyle/>
          <a:p>
            <a:r>
              <a:rPr lang="pl-PL" sz="3600" noProof="0" dirty="0"/>
              <a:t>Do trzech razy sztuka? </a:t>
            </a:r>
            <a:br>
              <a:rPr lang="pl-PL" sz="3600" noProof="0" dirty="0"/>
            </a:br>
            <a:br>
              <a:rPr lang="pl-PL" sz="3600" noProof="0" dirty="0"/>
            </a:br>
            <a:r>
              <a:rPr lang="pl-PL" sz="3600" noProof="0" dirty="0"/>
              <a:t>Kolejna próba nowelizacji podatku od przerzuconych dochodów  </a:t>
            </a:r>
            <a:endParaRPr lang="en-US" sz="3600" dirty="0"/>
          </a:p>
        </p:txBody>
      </p:sp>
      <p:sp>
        <p:nvSpPr>
          <p:cNvPr id="4" name="Subtitle 3">
            <a:extLst>
              <a:ext uri="{FF2B5EF4-FFF2-40B4-BE49-F238E27FC236}">
                <a16:creationId xmlns:a16="http://schemas.microsoft.com/office/drawing/2014/main" id="{B7B3398F-2647-61F3-5E88-DE5E6F9EE705}"/>
              </a:ext>
            </a:extLst>
          </p:cNvPr>
          <p:cNvSpPr>
            <a:spLocks noGrp="1"/>
          </p:cNvSpPr>
          <p:nvPr>
            <p:ph type="subTitle" idx="1"/>
          </p:nvPr>
        </p:nvSpPr>
        <p:spPr>
          <a:xfrm>
            <a:off x="401903" y="4307244"/>
            <a:ext cx="3783237" cy="553998"/>
          </a:xfrm>
        </p:spPr>
        <p:txBody>
          <a:bodyPr>
            <a:normAutofit fontScale="77500" lnSpcReduction="20000"/>
          </a:bodyPr>
          <a:lstStyle/>
          <a:p>
            <a:r>
              <a:rPr lang="pl-PL" b="1" dirty="0"/>
              <a:t>V Ogólnopolska Konferencja Podatkowa </a:t>
            </a:r>
            <a:br>
              <a:rPr lang="pl-PL" b="1" dirty="0"/>
            </a:br>
            <a:r>
              <a:rPr lang="pl-PL" b="1" dirty="0"/>
              <a:t>OPODATKOWANIE TRANSAKCJI TRANSGRANICZNYCH.</a:t>
            </a:r>
          </a:p>
          <a:p>
            <a:r>
              <a:rPr lang="pl-PL" b="1" dirty="0"/>
              <a:t>TOWARY I USŁUGI W OBROCIE MIĘDZYNARODOWYM</a:t>
            </a:r>
          </a:p>
          <a:p>
            <a:endParaRPr lang="en-US" dirty="0"/>
          </a:p>
        </p:txBody>
      </p:sp>
      <p:pic>
        <p:nvPicPr>
          <p:cNvPr id="5" name="Graphic 4" descr="pwc logo">
            <a:extLst>
              <a:ext uri="{FF2B5EF4-FFF2-40B4-BE49-F238E27FC236}">
                <a16:creationId xmlns:a16="http://schemas.microsoft.com/office/drawing/2014/main" id="{5F1A4F7E-4D3C-BC74-CA78-E4758CF589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3391" y="383381"/>
            <a:ext cx="1064007" cy="517902"/>
          </a:xfrm>
          <a:prstGeom prst="rect">
            <a:avLst/>
          </a:prstGeom>
        </p:spPr>
      </p:pic>
      <p:sp>
        <p:nvSpPr>
          <p:cNvPr id="6" name="TextBox 5">
            <a:extLst>
              <a:ext uri="{FF2B5EF4-FFF2-40B4-BE49-F238E27FC236}">
                <a16:creationId xmlns:a16="http://schemas.microsoft.com/office/drawing/2014/main" id="{1EECDCAF-AF1E-BFE5-FAD1-A142A12003CB}"/>
              </a:ext>
            </a:extLst>
          </p:cNvPr>
          <p:cNvSpPr txBox="1"/>
          <p:nvPr/>
        </p:nvSpPr>
        <p:spPr>
          <a:xfrm>
            <a:off x="489826" y="6218694"/>
            <a:ext cx="4684447" cy="553998"/>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300"/>
              <a:buFont typeface="Arial"/>
              <a:buNone/>
            </a:pPr>
            <a:r>
              <a:rPr lang="pl-PL" sz="1000" i="1" u="none" strike="noStrike" cap="none" dirty="0">
                <a:solidFill>
                  <a:srgbClr val="000000"/>
                </a:solidFill>
                <a:latin typeface="Arial"/>
                <a:ea typeface="Arial"/>
                <a:cs typeface="Arial"/>
                <a:sym typeface="Arial"/>
              </a:rPr>
              <a:t>Wszystkie przedstawione tezy pozostają prywatnymi poglądami autora i nie powinny być utożsamiane ze stanowiskiem żadnej organizacji czy instytucji, z którymi jest on powiązany. </a:t>
            </a:r>
          </a:p>
        </p:txBody>
      </p:sp>
      <p:sp>
        <p:nvSpPr>
          <p:cNvPr id="9" name="TextBox 8">
            <a:extLst>
              <a:ext uri="{FF2B5EF4-FFF2-40B4-BE49-F238E27FC236}">
                <a16:creationId xmlns:a16="http://schemas.microsoft.com/office/drawing/2014/main" id="{450D0A4A-74F8-B204-0F02-6A264D7ECFAE}"/>
              </a:ext>
            </a:extLst>
          </p:cNvPr>
          <p:cNvSpPr txBox="1"/>
          <p:nvPr/>
        </p:nvSpPr>
        <p:spPr>
          <a:xfrm>
            <a:off x="401903" y="3839198"/>
            <a:ext cx="6167802" cy="369332"/>
          </a:xfrm>
          <a:prstGeom prst="rect">
            <a:avLst/>
          </a:prstGeom>
          <a:noFill/>
        </p:spPr>
        <p:txBody>
          <a:bodyPr wrap="square">
            <a:spAutoFit/>
          </a:bodyPr>
          <a:lstStyle/>
          <a:p>
            <a:r>
              <a:rPr lang="pl-PL" b="1" dirty="0"/>
              <a:t>dr Mikołaj Kondej</a:t>
            </a:r>
            <a:endParaRPr lang="en-GB" b="1" noProof="0" dirty="0"/>
          </a:p>
        </p:txBody>
      </p:sp>
    </p:spTree>
    <p:extLst>
      <p:ext uri="{BB962C8B-B14F-4D97-AF65-F5344CB8AC3E}">
        <p14:creationId xmlns:p14="http://schemas.microsoft.com/office/powerpoint/2010/main" val="1125641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C7FF35-2874-841F-14FF-12B876804399}"/>
              </a:ext>
            </a:extLst>
          </p:cNvPr>
          <p:cNvSpPr>
            <a:spLocks noGrp="1"/>
          </p:cNvSpPr>
          <p:nvPr>
            <p:ph type="sldNum" idx="12"/>
          </p:nvPr>
        </p:nvSpPr>
        <p:spPr/>
        <p:txBody>
          <a:bodyPr/>
          <a:lstStyle/>
          <a:p>
            <a:fld id="{00000000-1234-1234-1234-123412341234}" type="slidenum">
              <a:rPr lang="en-GB" smtClean="0"/>
              <a:pPr/>
              <a:t>10</a:t>
            </a:fld>
            <a:endParaRPr lang="en-GB"/>
          </a:p>
        </p:txBody>
      </p:sp>
      <p:pic>
        <p:nvPicPr>
          <p:cNvPr id="6" name="Picture 5">
            <a:extLst>
              <a:ext uri="{FF2B5EF4-FFF2-40B4-BE49-F238E27FC236}">
                <a16:creationId xmlns:a16="http://schemas.microsoft.com/office/drawing/2014/main" id="{D6154667-224E-F01B-F6B8-F5755D3613A9}"/>
              </a:ext>
            </a:extLst>
          </p:cNvPr>
          <p:cNvPicPr>
            <a:picLocks noChangeAspect="1"/>
          </p:cNvPicPr>
          <p:nvPr/>
        </p:nvPicPr>
        <p:blipFill>
          <a:blip r:embed="rId3"/>
          <a:stretch>
            <a:fillRect/>
          </a:stretch>
        </p:blipFill>
        <p:spPr>
          <a:xfrm>
            <a:off x="7282927" y="75065"/>
            <a:ext cx="4704678" cy="6707869"/>
          </a:xfrm>
          <a:prstGeom prst="rect">
            <a:avLst/>
          </a:prstGeom>
          <a:ln>
            <a:solidFill>
              <a:schemeClr val="tx1"/>
            </a:solidFill>
          </a:ln>
        </p:spPr>
      </p:pic>
      <p:sp>
        <p:nvSpPr>
          <p:cNvPr id="7" name="Title 2">
            <a:extLst>
              <a:ext uri="{FF2B5EF4-FFF2-40B4-BE49-F238E27FC236}">
                <a16:creationId xmlns:a16="http://schemas.microsoft.com/office/drawing/2014/main" id="{090FA269-ED01-8166-2A24-83E54AB69C5A}"/>
              </a:ext>
            </a:extLst>
          </p:cNvPr>
          <p:cNvSpPr>
            <a:spLocks noGrp="1"/>
          </p:cNvSpPr>
          <p:nvPr>
            <p:ph type="title"/>
          </p:nvPr>
        </p:nvSpPr>
        <p:spPr>
          <a:xfrm>
            <a:off x="425303" y="580856"/>
            <a:ext cx="6782322" cy="1387200"/>
          </a:xfrm>
        </p:spPr>
        <p:txBody>
          <a:bodyPr/>
          <a:lstStyle/>
          <a:p>
            <a:r>
              <a:rPr lang="pl-PL" dirty="0"/>
              <a:t>Jak dotychczas interpretowany był przepis?</a:t>
            </a:r>
          </a:p>
        </p:txBody>
      </p:sp>
      <p:sp>
        <p:nvSpPr>
          <p:cNvPr id="8" name="TextBox 7">
            <a:extLst>
              <a:ext uri="{FF2B5EF4-FFF2-40B4-BE49-F238E27FC236}">
                <a16:creationId xmlns:a16="http://schemas.microsoft.com/office/drawing/2014/main" id="{A5A1C045-056D-0059-E5F8-66E641170B0D}"/>
              </a:ext>
            </a:extLst>
          </p:cNvPr>
          <p:cNvSpPr txBox="1"/>
          <p:nvPr/>
        </p:nvSpPr>
        <p:spPr>
          <a:xfrm>
            <a:off x="425303" y="1414058"/>
            <a:ext cx="6129670" cy="5262979"/>
          </a:xfrm>
          <a:prstGeom prst="rect">
            <a:avLst/>
          </a:prstGeom>
          <a:noFill/>
        </p:spPr>
        <p:txBody>
          <a:bodyPr wrap="square">
            <a:spAutoFit/>
          </a:bodyPr>
          <a:lstStyle/>
          <a:p>
            <a:pPr marL="285750" indent="-285750">
              <a:buFont typeface="Arial" panose="020B0604020202020204" pitchFamily="34" charset="0"/>
              <a:buChar char="•"/>
            </a:pPr>
            <a:r>
              <a:rPr lang="pl-PL" sz="1600" dirty="0"/>
              <a:t>Zakresem omawianego warunku (w części dotyczącej art. 24aa ust. 2 pkt 3 lit. a) powinien być objęty jedynie transfer wybranych kategorii przychodów wskazanych w katalogu zawartym w art. 24aa ust. 3.</a:t>
            </a:r>
          </a:p>
          <a:p>
            <a:endParaRPr lang="pl-PL" sz="1600" dirty="0"/>
          </a:p>
          <a:p>
            <a:pPr marL="285750" indent="-285750">
              <a:buFont typeface="Arial" panose="020B0604020202020204" pitchFamily="34" charset="0"/>
              <a:buChar char="•"/>
            </a:pPr>
            <a:r>
              <a:rPr lang="pl-PL" sz="1600" dirty="0"/>
              <a:t>Przepisy o podatku od przerzuconych dochodów, z uwagi na swój cel, nie pozwalają jednak na wykluczenie z zakresu opodatkowania sytuacji, gdy podmiot powiązany uzyskuje większość swoich przychodów od podatnika lub polskich spółek w formie świadczeń z jednego tytułu (np. w formie odsetek), a następnie ponosi koszty innego typu (np. koszty usług zarządczych) na rzecz innego podmiotu. </a:t>
            </a:r>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pl-PL" sz="1600" dirty="0"/>
              <a:t>Omawianego warunku nie spełni natomiast podmiot powiązany, który ponosi na rzecz innego podmiotu koszty usług lub świadczeń inne niż określone w art. 24aa ust. 3 ustawy CIT. Przykładowo, polska spółka ponosi koszt odsetek na rzecz podmiotu powiązanego, a podmiot powiązany opłaca czynsz za pomieszczenia biurowe lub ponosi koszt usług administracyjnych, które nie zaliczają się do katalogu wynikającego z art. 24aa ust. 3.</a:t>
            </a:r>
          </a:p>
        </p:txBody>
      </p:sp>
    </p:spTree>
    <p:extLst>
      <p:ext uri="{BB962C8B-B14F-4D97-AF65-F5344CB8AC3E}">
        <p14:creationId xmlns:p14="http://schemas.microsoft.com/office/powerpoint/2010/main" val="389168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E5875A-0606-B0C5-66E5-4800E23E84FF}"/>
              </a:ext>
            </a:extLst>
          </p:cNvPr>
          <p:cNvSpPr>
            <a:spLocks noGrp="1"/>
          </p:cNvSpPr>
          <p:nvPr>
            <p:ph type="title"/>
          </p:nvPr>
        </p:nvSpPr>
        <p:spPr/>
        <p:txBody>
          <a:bodyPr/>
          <a:lstStyle/>
          <a:p>
            <a:r>
              <a:rPr lang="pl-PL" dirty="0"/>
              <a:t>Jaki jest sens art. 24 ust. 2 pkt. 3 ustawy o CIT? </a:t>
            </a:r>
          </a:p>
        </p:txBody>
      </p:sp>
      <p:sp>
        <p:nvSpPr>
          <p:cNvPr id="4" name="Slide Number Placeholder 3">
            <a:extLst>
              <a:ext uri="{FF2B5EF4-FFF2-40B4-BE49-F238E27FC236}">
                <a16:creationId xmlns:a16="http://schemas.microsoft.com/office/drawing/2014/main" id="{CE2518E3-908D-83FF-05DA-F574CDDC3A27}"/>
              </a:ext>
            </a:extLst>
          </p:cNvPr>
          <p:cNvSpPr>
            <a:spLocks noGrp="1"/>
          </p:cNvSpPr>
          <p:nvPr>
            <p:ph type="sldNum" idx="12"/>
          </p:nvPr>
        </p:nvSpPr>
        <p:spPr/>
        <p:txBody>
          <a:bodyPr/>
          <a:lstStyle/>
          <a:p>
            <a:fld id="{00000000-1234-1234-1234-123412341234}" type="slidenum">
              <a:rPr lang="en-GB" smtClean="0"/>
              <a:pPr/>
              <a:t>11</a:t>
            </a:fld>
            <a:endParaRPr lang="en-GB"/>
          </a:p>
        </p:txBody>
      </p:sp>
      <p:sp>
        <p:nvSpPr>
          <p:cNvPr id="5" name="Rectangle 4">
            <a:extLst>
              <a:ext uri="{FF2B5EF4-FFF2-40B4-BE49-F238E27FC236}">
                <a16:creationId xmlns:a16="http://schemas.microsoft.com/office/drawing/2014/main" id="{60EE1FC6-BA85-CA5E-E19C-C4EB83B5AB2F}"/>
              </a:ext>
            </a:extLst>
          </p:cNvPr>
          <p:cNvSpPr/>
          <p:nvPr/>
        </p:nvSpPr>
        <p:spPr>
          <a:xfrm>
            <a:off x="4240074" y="4713298"/>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Polski podatnik</a:t>
            </a:r>
          </a:p>
        </p:txBody>
      </p:sp>
      <p:sp>
        <p:nvSpPr>
          <p:cNvPr id="6" name="Rectangle 5">
            <a:extLst>
              <a:ext uri="{FF2B5EF4-FFF2-40B4-BE49-F238E27FC236}">
                <a16:creationId xmlns:a16="http://schemas.microsoft.com/office/drawing/2014/main" id="{290C9E26-A839-2CC7-47FB-A1B73971B4F5}"/>
              </a:ext>
            </a:extLst>
          </p:cNvPr>
          <p:cNvSpPr/>
          <p:nvPr/>
        </p:nvSpPr>
        <p:spPr>
          <a:xfrm>
            <a:off x="4240074" y="3266249"/>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Podmiot nisko opodatkowany</a:t>
            </a:r>
          </a:p>
        </p:txBody>
      </p:sp>
      <p:sp>
        <p:nvSpPr>
          <p:cNvPr id="7" name="Rectangle 6">
            <a:extLst>
              <a:ext uri="{FF2B5EF4-FFF2-40B4-BE49-F238E27FC236}">
                <a16:creationId xmlns:a16="http://schemas.microsoft.com/office/drawing/2014/main" id="{1E926AA6-5C83-BAEB-503D-E797135DA13A}"/>
              </a:ext>
            </a:extLst>
          </p:cNvPr>
          <p:cNvSpPr/>
          <p:nvPr/>
        </p:nvSpPr>
        <p:spPr>
          <a:xfrm>
            <a:off x="4240074" y="1819200"/>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Podmiot któremu przekazywana jest płatność</a:t>
            </a:r>
          </a:p>
        </p:txBody>
      </p:sp>
      <p:sp>
        <p:nvSpPr>
          <p:cNvPr id="8" name="TextBox 7">
            <a:extLst>
              <a:ext uri="{FF2B5EF4-FFF2-40B4-BE49-F238E27FC236}">
                <a16:creationId xmlns:a16="http://schemas.microsoft.com/office/drawing/2014/main" id="{2BCD3117-A076-C578-C1F7-1C7A0A4183CF}"/>
              </a:ext>
            </a:extLst>
          </p:cNvPr>
          <p:cNvSpPr txBox="1"/>
          <p:nvPr/>
        </p:nvSpPr>
        <p:spPr>
          <a:xfrm>
            <a:off x="7432094" y="3506216"/>
            <a:ext cx="3540642" cy="369332"/>
          </a:xfrm>
          <a:prstGeom prst="rect">
            <a:avLst/>
          </a:prstGeom>
          <a:noFill/>
        </p:spPr>
        <p:txBody>
          <a:bodyPr wrap="square" rtlCol="0">
            <a:spAutoFit/>
          </a:bodyPr>
          <a:lstStyle/>
          <a:p>
            <a:r>
              <a:rPr lang="pl-PL" dirty="0"/>
              <a:t>Warunek efektywnej stawki</a:t>
            </a:r>
          </a:p>
        </p:txBody>
      </p:sp>
      <p:cxnSp>
        <p:nvCxnSpPr>
          <p:cNvPr id="10" name="Connector: Curved 9">
            <a:extLst>
              <a:ext uri="{FF2B5EF4-FFF2-40B4-BE49-F238E27FC236}">
                <a16:creationId xmlns:a16="http://schemas.microsoft.com/office/drawing/2014/main" id="{A187AD83-0BD9-BDAD-A16A-4E848AFDC194}"/>
              </a:ext>
            </a:extLst>
          </p:cNvPr>
          <p:cNvCxnSpPr>
            <a:stCxn id="5" idx="1"/>
            <a:endCxn id="6" idx="1"/>
          </p:cNvCxnSpPr>
          <p:nvPr/>
        </p:nvCxnSpPr>
        <p:spPr>
          <a:xfrm rot="10800000">
            <a:off x="4240074" y="3718071"/>
            <a:ext cx="12700" cy="1447049"/>
          </a:xfrm>
          <a:prstGeom prst="curvedConnector3">
            <a:avLst>
              <a:gd name="adj1" fmla="val 615348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ctor: Curved 11">
            <a:extLst>
              <a:ext uri="{FF2B5EF4-FFF2-40B4-BE49-F238E27FC236}">
                <a16:creationId xmlns:a16="http://schemas.microsoft.com/office/drawing/2014/main" id="{99CB94E7-E916-5440-9F8F-DB66F62813D2}"/>
              </a:ext>
            </a:extLst>
          </p:cNvPr>
          <p:cNvCxnSpPr>
            <a:stCxn id="6" idx="1"/>
            <a:endCxn id="7" idx="1"/>
          </p:cNvCxnSpPr>
          <p:nvPr/>
        </p:nvCxnSpPr>
        <p:spPr>
          <a:xfrm rot="10800000">
            <a:off x="4240074" y="2271022"/>
            <a:ext cx="12700" cy="1447049"/>
          </a:xfrm>
          <a:prstGeom prst="curvedConnector3">
            <a:avLst>
              <a:gd name="adj1" fmla="val 5734890"/>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BE22FDC-DCB6-28B8-273D-FAB9F63BCDBC}"/>
              </a:ext>
            </a:extLst>
          </p:cNvPr>
          <p:cNvSpPr txBox="1"/>
          <p:nvPr/>
        </p:nvSpPr>
        <p:spPr>
          <a:xfrm>
            <a:off x="1369724" y="2722842"/>
            <a:ext cx="2161427" cy="369332"/>
          </a:xfrm>
          <a:prstGeom prst="rect">
            <a:avLst/>
          </a:prstGeom>
          <a:noFill/>
        </p:spPr>
        <p:txBody>
          <a:bodyPr wrap="square" rtlCol="0">
            <a:spAutoFit/>
          </a:bodyPr>
          <a:lstStyle/>
          <a:p>
            <a:r>
              <a:rPr lang="pl-PL" dirty="0"/>
              <a:t>Dywidenda / koszt</a:t>
            </a:r>
          </a:p>
        </p:txBody>
      </p:sp>
    </p:spTree>
    <p:extLst>
      <p:ext uri="{BB962C8B-B14F-4D97-AF65-F5344CB8AC3E}">
        <p14:creationId xmlns:p14="http://schemas.microsoft.com/office/powerpoint/2010/main" val="3197156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FD3E0-6839-319C-5765-605F891DD08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A527C3B-2332-E54A-89C8-29646CDB6BED}"/>
              </a:ext>
            </a:extLst>
          </p:cNvPr>
          <p:cNvSpPr>
            <a:spLocks noGrp="1"/>
          </p:cNvSpPr>
          <p:nvPr>
            <p:ph type="title"/>
          </p:nvPr>
        </p:nvSpPr>
        <p:spPr>
          <a:xfrm>
            <a:off x="425302" y="580856"/>
            <a:ext cx="11323793" cy="1387200"/>
          </a:xfrm>
        </p:spPr>
        <p:txBody>
          <a:bodyPr/>
          <a:lstStyle/>
          <a:p>
            <a:r>
              <a:rPr lang="pl-PL" dirty="0"/>
              <a:t>Czy po zmianie wystarczy przekazanie 10% jakichkolwiek przychodów?</a:t>
            </a:r>
          </a:p>
        </p:txBody>
      </p:sp>
      <p:sp>
        <p:nvSpPr>
          <p:cNvPr id="4" name="Slide Number Placeholder 3">
            <a:extLst>
              <a:ext uri="{FF2B5EF4-FFF2-40B4-BE49-F238E27FC236}">
                <a16:creationId xmlns:a16="http://schemas.microsoft.com/office/drawing/2014/main" id="{0C6A605C-81D8-2C22-F8BC-B70B3C82B4A8}"/>
              </a:ext>
            </a:extLst>
          </p:cNvPr>
          <p:cNvSpPr>
            <a:spLocks noGrp="1"/>
          </p:cNvSpPr>
          <p:nvPr>
            <p:ph type="sldNum" idx="12"/>
          </p:nvPr>
        </p:nvSpPr>
        <p:spPr/>
        <p:txBody>
          <a:bodyPr/>
          <a:lstStyle/>
          <a:p>
            <a:fld id="{00000000-1234-1234-1234-123412341234}" type="slidenum">
              <a:rPr lang="en-GB" smtClean="0"/>
              <a:pPr/>
              <a:t>12</a:t>
            </a:fld>
            <a:endParaRPr lang="en-GB"/>
          </a:p>
        </p:txBody>
      </p:sp>
      <p:sp>
        <p:nvSpPr>
          <p:cNvPr id="6" name="TextBox 5">
            <a:extLst>
              <a:ext uri="{FF2B5EF4-FFF2-40B4-BE49-F238E27FC236}">
                <a16:creationId xmlns:a16="http://schemas.microsoft.com/office/drawing/2014/main" id="{C24DB719-5EC9-8CA6-CE7B-6F756A4349FC}"/>
              </a:ext>
            </a:extLst>
          </p:cNvPr>
          <p:cNvSpPr txBox="1"/>
          <p:nvPr/>
        </p:nvSpPr>
        <p:spPr>
          <a:xfrm>
            <a:off x="442904" y="1479329"/>
            <a:ext cx="11178482" cy="3816429"/>
          </a:xfrm>
          <a:prstGeom prst="rect">
            <a:avLst/>
          </a:prstGeom>
          <a:noFill/>
        </p:spPr>
        <p:txBody>
          <a:bodyPr wrap="square">
            <a:spAutoFit/>
          </a:bodyPr>
          <a:lstStyle/>
          <a:p>
            <a:r>
              <a:rPr lang="pl-PL" sz="1600" dirty="0"/>
              <a:t>Art. 24aa </a:t>
            </a:r>
          </a:p>
          <a:p>
            <a:endParaRPr lang="pl-PL" sz="1600" dirty="0"/>
          </a:p>
          <a:p>
            <a:r>
              <a:rPr lang="pl-PL" sz="1600" dirty="0"/>
              <a:t>2. Za przerzucone dochody uznaje się zaliczone do kosztów uzyskania przychodów w roku podatkowym koszty poniesione przez podatnika na rzecz niemającego siedziby lub zarządu na terytorium Rzeczypospolitej Polskiej podmiotu powiązanego w rozumieniu art. 11a ust. 1 pkt 4 z tym podatnikiem, jeżeli łącznie są spełnione następujące warunki:</a:t>
            </a:r>
          </a:p>
          <a:p>
            <a:endParaRPr lang="pl-PL" sz="1600" dirty="0"/>
          </a:p>
          <a:p>
            <a:r>
              <a:rPr lang="pl-PL" sz="1600" dirty="0"/>
              <a:t>/…/</a:t>
            </a:r>
          </a:p>
          <a:p>
            <a:endParaRPr lang="pl-PL" sz="1600" dirty="0"/>
          </a:p>
          <a:p>
            <a:r>
              <a:rPr lang="pl-PL" sz="1600" dirty="0"/>
              <a:t>3) ten podmiot powiązany przekazuje, w jakiejkolwiek formie, co najmniej 10% przychodów</a:t>
            </a:r>
            <a:r>
              <a:rPr lang="pl-PL" sz="1600" strike="sngStrike" dirty="0"/>
              <a:t>, </a:t>
            </a:r>
            <a:r>
              <a:rPr lang="pl-PL" sz="1600" b="1" strike="sngStrike" dirty="0"/>
              <a:t>o których mowa w pkt 2, </a:t>
            </a:r>
            <a:r>
              <a:rPr lang="pl-PL" sz="1600" dirty="0"/>
              <a:t>na rzecz innego podmiotu:</a:t>
            </a:r>
          </a:p>
          <a:p>
            <a:r>
              <a:rPr lang="pl-PL" sz="1600" dirty="0"/>
              <a:t>a) zaliczając w związku z tym wydatki do kosztów rozliczanych dla celów podatku dochodowego lub wydatki te lub przychody odlicza od dochodu, podstawy opodatkowania lub od podatku w jakiejkolwiek formie, lub</a:t>
            </a:r>
          </a:p>
          <a:p>
            <a:r>
              <a:rPr lang="pl-PL" sz="1600" dirty="0"/>
              <a:t>b) jeżeli przychody te składają się na zysk przeznaczony do wypłaty, bez względu na termin, w formie dywidendy lub innych przychodów z udziału w zyskach osób</a:t>
            </a:r>
            <a:br>
              <a:rPr lang="pl-PL" dirty="0"/>
            </a:br>
            <a:endParaRPr lang="pl-PL" dirty="0"/>
          </a:p>
        </p:txBody>
      </p:sp>
    </p:spTree>
    <p:extLst>
      <p:ext uri="{BB962C8B-B14F-4D97-AF65-F5344CB8AC3E}">
        <p14:creationId xmlns:p14="http://schemas.microsoft.com/office/powerpoint/2010/main" val="2418654776"/>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6">
          <a:extLst>
            <a:ext uri="{FF2B5EF4-FFF2-40B4-BE49-F238E27FC236}">
              <a16:creationId xmlns:a16="http://schemas.microsoft.com/office/drawing/2014/main" id="{406D758E-2324-D706-CBB9-1DC21979F46E}"/>
            </a:ext>
          </a:extLst>
        </p:cNvPr>
        <p:cNvGrpSpPr/>
        <p:nvPr/>
      </p:nvGrpSpPr>
      <p:grpSpPr>
        <a:xfrm>
          <a:off x="0" y="0"/>
          <a:ext cx="0" cy="0"/>
          <a:chOff x="0" y="0"/>
          <a:chExt cx="0" cy="0"/>
        </a:xfrm>
      </p:grpSpPr>
      <p:sp>
        <p:nvSpPr>
          <p:cNvPr id="2127" name="Google Shape;2127;g22be7e174a6_0_6">
            <a:extLst>
              <a:ext uri="{FF2B5EF4-FFF2-40B4-BE49-F238E27FC236}">
                <a16:creationId xmlns:a16="http://schemas.microsoft.com/office/drawing/2014/main" id="{12B9B749-51E3-A0DF-F70B-2D8F73D91D34}"/>
              </a:ext>
            </a:extLst>
          </p:cNvPr>
          <p:cNvSpPr txBox="1">
            <a:spLocks noGrp="1"/>
          </p:cNvSpPr>
          <p:nvPr>
            <p:ph type="sldNum" idx="12"/>
          </p:nvPr>
        </p:nvSpPr>
        <p:spPr>
          <a:xfrm>
            <a:off x="9012222" y="6492240"/>
            <a:ext cx="1323600" cy="137100"/>
          </a:xfrm>
          <a:prstGeom prst="rect">
            <a:avLst/>
          </a:prstGeom>
          <a:noFill/>
          <a:ln>
            <a:noFill/>
          </a:ln>
        </p:spPr>
        <p:txBody>
          <a:bodyPr spcFirstLastPara="1" wrap="square" lIns="0" tIns="0" rIns="0" bIns="0" anchor="b" anchorCtr="0">
            <a:noAutofit/>
          </a:bodyPr>
          <a:lstStyle/>
          <a:p>
            <a:fld id="{00000000-1234-1234-1234-123412341234}" type="slidenum">
              <a:rPr lang="en-GB" kern="0">
                <a:solidFill>
                  <a:srgbClr val="000000"/>
                </a:solidFill>
              </a:rPr>
              <a:pPr/>
              <a:t>13</a:t>
            </a:fld>
            <a:endParaRPr kern="0">
              <a:solidFill>
                <a:srgbClr val="000000"/>
              </a:solidFill>
            </a:endParaRPr>
          </a:p>
        </p:txBody>
      </p:sp>
      <p:sp>
        <p:nvSpPr>
          <p:cNvPr id="2128" name="Google Shape;2128;g22be7e174a6_0_6">
            <a:extLst>
              <a:ext uri="{FF2B5EF4-FFF2-40B4-BE49-F238E27FC236}">
                <a16:creationId xmlns:a16="http://schemas.microsoft.com/office/drawing/2014/main" id="{800139AE-9991-0CCF-1300-C652295079E8}"/>
              </a:ext>
            </a:extLst>
          </p:cNvPr>
          <p:cNvSpPr/>
          <p:nvPr/>
        </p:nvSpPr>
        <p:spPr>
          <a:xfrm>
            <a:off x="2270538" y="3075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Polski podmiot</a:t>
            </a:r>
            <a:endParaRPr sz="1400" kern="0">
              <a:solidFill>
                <a:srgbClr val="000000"/>
              </a:solidFill>
              <a:latin typeface="Arial"/>
              <a:ea typeface="Arial"/>
              <a:cs typeface="Arial"/>
              <a:sym typeface="Arial"/>
            </a:endParaRPr>
          </a:p>
        </p:txBody>
      </p:sp>
      <p:sp>
        <p:nvSpPr>
          <p:cNvPr id="2129" name="Google Shape;2129;g22be7e174a6_0_6">
            <a:extLst>
              <a:ext uri="{FF2B5EF4-FFF2-40B4-BE49-F238E27FC236}">
                <a16:creationId xmlns:a16="http://schemas.microsoft.com/office/drawing/2014/main" id="{CCF22548-D35E-EB7C-2BD4-283616C928CD}"/>
              </a:ext>
            </a:extLst>
          </p:cNvPr>
          <p:cNvSpPr/>
          <p:nvPr/>
        </p:nvSpPr>
        <p:spPr>
          <a:xfrm>
            <a:off x="39327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jest efektywnie nisko opodatkowany?</a:t>
            </a:r>
            <a:endParaRPr sz="1400" kern="0">
              <a:solidFill>
                <a:srgbClr val="000000"/>
              </a:solidFill>
              <a:latin typeface="Arial"/>
              <a:ea typeface="Arial"/>
              <a:cs typeface="Arial"/>
              <a:sym typeface="Arial"/>
            </a:endParaRPr>
          </a:p>
        </p:txBody>
      </p:sp>
      <p:sp>
        <p:nvSpPr>
          <p:cNvPr id="2130" name="Google Shape;2130;g22be7e174a6_0_6">
            <a:extLst>
              <a:ext uri="{FF2B5EF4-FFF2-40B4-BE49-F238E27FC236}">
                <a16:creationId xmlns:a16="http://schemas.microsoft.com/office/drawing/2014/main" id="{2E7AE693-2C02-DF6F-788A-EAE2763941EB}"/>
              </a:ext>
            </a:extLst>
          </p:cNvPr>
          <p:cNvSpPr/>
          <p:nvPr/>
        </p:nvSpPr>
        <p:spPr>
          <a:xfrm>
            <a:off x="61522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pasywne płatności stanowią znaczny udział w dochodzie odbiorcy?</a:t>
            </a:r>
            <a:endParaRPr sz="1400" kern="0">
              <a:solidFill>
                <a:srgbClr val="000000"/>
              </a:solidFill>
              <a:latin typeface="Arial"/>
              <a:ea typeface="Arial"/>
              <a:cs typeface="Arial"/>
              <a:sym typeface="Arial"/>
            </a:endParaRPr>
          </a:p>
        </p:txBody>
      </p:sp>
      <p:sp>
        <p:nvSpPr>
          <p:cNvPr id="2131" name="Google Shape;2131;g22be7e174a6_0_6">
            <a:extLst>
              <a:ext uri="{FF2B5EF4-FFF2-40B4-BE49-F238E27FC236}">
                <a16:creationId xmlns:a16="http://schemas.microsoft.com/office/drawing/2014/main" id="{BA08B9C5-7A0D-467B-2261-E7C7E054A18A}"/>
              </a:ext>
            </a:extLst>
          </p:cNvPr>
          <p:cNvSpPr/>
          <p:nvPr/>
        </p:nvSpPr>
        <p:spPr>
          <a:xfrm>
            <a:off x="843417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przekazuje płatności dalej?</a:t>
            </a:r>
            <a:endParaRPr sz="1400" kern="0">
              <a:solidFill>
                <a:srgbClr val="000000"/>
              </a:solidFill>
              <a:latin typeface="Arial"/>
              <a:ea typeface="Arial"/>
              <a:cs typeface="Arial"/>
              <a:sym typeface="Arial"/>
            </a:endParaRPr>
          </a:p>
        </p:txBody>
      </p:sp>
      <p:sp>
        <p:nvSpPr>
          <p:cNvPr id="2132" name="Google Shape;2132;g22be7e174a6_0_6">
            <a:extLst>
              <a:ext uri="{FF2B5EF4-FFF2-40B4-BE49-F238E27FC236}">
                <a16:creationId xmlns:a16="http://schemas.microsoft.com/office/drawing/2014/main" id="{25E21767-E66B-96E6-9BD7-6FF71CC73B1A}"/>
              </a:ext>
            </a:extLst>
          </p:cNvPr>
          <p:cNvSpPr/>
          <p:nvPr/>
        </p:nvSpPr>
        <p:spPr>
          <a:xfrm>
            <a:off x="7771963" y="3075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Zagraniczny podmiot</a:t>
            </a:r>
            <a:endParaRPr sz="1400" kern="0">
              <a:solidFill>
                <a:srgbClr val="000000"/>
              </a:solidFill>
              <a:latin typeface="Arial"/>
              <a:ea typeface="Arial"/>
              <a:cs typeface="Arial"/>
              <a:sym typeface="Arial"/>
            </a:endParaRPr>
          </a:p>
        </p:txBody>
      </p:sp>
      <p:cxnSp>
        <p:nvCxnSpPr>
          <p:cNvPr id="2133" name="Google Shape;2133;g22be7e174a6_0_6">
            <a:extLst>
              <a:ext uri="{FF2B5EF4-FFF2-40B4-BE49-F238E27FC236}">
                <a16:creationId xmlns:a16="http://schemas.microsoft.com/office/drawing/2014/main" id="{722AAD03-711C-D993-A811-6A3B50F1A642}"/>
              </a:ext>
            </a:extLst>
          </p:cNvPr>
          <p:cNvCxnSpPr>
            <a:stCxn id="2128" idx="3"/>
            <a:endCxn id="2132" idx="1"/>
          </p:cNvCxnSpPr>
          <p:nvPr/>
        </p:nvCxnSpPr>
        <p:spPr>
          <a:xfrm>
            <a:off x="4420038" y="819350"/>
            <a:ext cx="3351900" cy="0"/>
          </a:xfrm>
          <a:prstGeom prst="straightConnector1">
            <a:avLst/>
          </a:prstGeom>
          <a:noFill/>
          <a:ln w="9525" cap="flat" cmpd="sng">
            <a:solidFill>
              <a:schemeClr val="dk2"/>
            </a:solidFill>
            <a:prstDash val="solid"/>
            <a:round/>
            <a:headEnd type="none" w="sm" len="sm"/>
            <a:tailEnd type="triangle" w="med" len="med"/>
          </a:ln>
        </p:spPr>
      </p:cxnSp>
      <p:sp>
        <p:nvSpPr>
          <p:cNvPr id="2134" name="Google Shape;2134;g22be7e174a6_0_6">
            <a:extLst>
              <a:ext uri="{FF2B5EF4-FFF2-40B4-BE49-F238E27FC236}">
                <a16:creationId xmlns:a16="http://schemas.microsoft.com/office/drawing/2014/main" id="{6A3752A9-A25D-B177-DD18-AFDB7B7F13AF}"/>
              </a:ext>
            </a:extLst>
          </p:cNvPr>
          <p:cNvSpPr/>
          <p:nvPr/>
        </p:nvSpPr>
        <p:spPr>
          <a:xfrm>
            <a:off x="4131361" y="664850"/>
            <a:ext cx="862200" cy="309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Koszt</a:t>
            </a:r>
            <a:endParaRPr sz="1400" kern="0">
              <a:solidFill>
                <a:srgbClr val="000000"/>
              </a:solidFill>
              <a:latin typeface="Arial"/>
              <a:ea typeface="Arial"/>
              <a:cs typeface="Arial"/>
              <a:sym typeface="Arial"/>
            </a:endParaRPr>
          </a:p>
        </p:txBody>
      </p:sp>
      <p:cxnSp>
        <p:nvCxnSpPr>
          <p:cNvPr id="2135" name="Google Shape;2135;g22be7e174a6_0_6">
            <a:extLst>
              <a:ext uri="{FF2B5EF4-FFF2-40B4-BE49-F238E27FC236}">
                <a16:creationId xmlns:a16="http://schemas.microsoft.com/office/drawing/2014/main" id="{6F089E6A-EA68-B49F-CB1F-F3A649971F86}"/>
              </a:ext>
            </a:extLst>
          </p:cNvPr>
          <p:cNvCxnSpPr>
            <a:stCxn id="2132" idx="2"/>
          </p:cNvCxnSpPr>
          <p:nvPr/>
        </p:nvCxnSpPr>
        <p:spPr>
          <a:xfrm flipH="1">
            <a:off x="5102113" y="1331150"/>
            <a:ext cx="3744600" cy="1445700"/>
          </a:xfrm>
          <a:prstGeom prst="straightConnector1">
            <a:avLst/>
          </a:prstGeom>
          <a:noFill/>
          <a:ln w="9525" cap="flat" cmpd="sng">
            <a:solidFill>
              <a:schemeClr val="dk2"/>
            </a:solidFill>
            <a:prstDash val="dash"/>
            <a:round/>
            <a:headEnd type="none" w="sm" len="sm"/>
            <a:tailEnd type="none" w="sm" len="sm"/>
          </a:ln>
        </p:spPr>
      </p:cxnSp>
      <p:cxnSp>
        <p:nvCxnSpPr>
          <p:cNvPr id="2136" name="Google Shape;2136;g22be7e174a6_0_6">
            <a:extLst>
              <a:ext uri="{FF2B5EF4-FFF2-40B4-BE49-F238E27FC236}">
                <a16:creationId xmlns:a16="http://schemas.microsoft.com/office/drawing/2014/main" id="{0FE2B813-57F7-DB71-E04A-859D9AE87E13}"/>
              </a:ext>
            </a:extLst>
          </p:cNvPr>
          <p:cNvCxnSpPr>
            <a:stCxn id="2132" idx="2"/>
          </p:cNvCxnSpPr>
          <p:nvPr/>
        </p:nvCxnSpPr>
        <p:spPr>
          <a:xfrm flipH="1">
            <a:off x="7263013" y="1331150"/>
            <a:ext cx="1583700" cy="1445700"/>
          </a:xfrm>
          <a:prstGeom prst="straightConnector1">
            <a:avLst/>
          </a:prstGeom>
          <a:noFill/>
          <a:ln w="9525" cap="flat" cmpd="sng">
            <a:solidFill>
              <a:schemeClr val="dk2"/>
            </a:solidFill>
            <a:prstDash val="dash"/>
            <a:round/>
            <a:headEnd type="none" w="sm" len="sm"/>
            <a:tailEnd type="none" w="sm" len="sm"/>
          </a:ln>
        </p:spPr>
      </p:cxnSp>
      <p:cxnSp>
        <p:nvCxnSpPr>
          <p:cNvPr id="2137" name="Google Shape;2137;g22be7e174a6_0_6">
            <a:extLst>
              <a:ext uri="{FF2B5EF4-FFF2-40B4-BE49-F238E27FC236}">
                <a16:creationId xmlns:a16="http://schemas.microsoft.com/office/drawing/2014/main" id="{1400982C-440C-9239-22A2-A3BDD2A48818}"/>
              </a:ext>
            </a:extLst>
          </p:cNvPr>
          <p:cNvCxnSpPr>
            <a:stCxn id="2132" idx="2"/>
            <a:endCxn id="2131" idx="0"/>
          </p:cNvCxnSpPr>
          <p:nvPr/>
        </p:nvCxnSpPr>
        <p:spPr>
          <a:xfrm>
            <a:off x="8846713" y="1331150"/>
            <a:ext cx="662100" cy="1445700"/>
          </a:xfrm>
          <a:prstGeom prst="straightConnector1">
            <a:avLst/>
          </a:prstGeom>
          <a:noFill/>
          <a:ln w="9525" cap="flat" cmpd="sng">
            <a:solidFill>
              <a:schemeClr val="dk2"/>
            </a:solidFill>
            <a:prstDash val="dash"/>
            <a:round/>
            <a:headEnd type="none" w="sm" len="sm"/>
            <a:tailEnd type="none" w="sm" len="sm"/>
          </a:ln>
        </p:spPr>
      </p:cxnSp>
      <p:sp>
        <p:nvSpPr>
          <p:cNvPr id="2138" name="Google Shape;2138;g22be7e174a6_0_6">
            <a:extLst>
              <a:ext uri="{FF2B5EF4-FFF2-40B4-BE49-F238E27FC236}">
                <a16:creationId xmlns:a16="http://schemas.microsoft.com/office/drawing/2014/main" id="{44C13B71-D93C-1007-AAD8-8A578AEE6430}"/>
              </a:ext>
            </a:extLst>
          </p:cNvPr>
          <p:cNvSpPr/>
          <p:nvPr/>
        </p:nvSpPr>
        <p:spPr>
          <a:xfrm>
            <a:off x="16083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jest podmiotem powiązanym?</a:t>
            </a:r>
            <a:endParaRPr sz="1400" kern="0">
              <a:solidFill>
                <a:srgbClr val="000000"/>
              </a:solidFill>
              <a:latin typeface="Arial"/>
              <a:ea typeface="Arial"/>
              <a:cs typeface="Arial"/>
              <a:sym typeface="Arial"/>
            </a:endParaRPr>
          </a:p>
        </p:txBody>
      </p:sp>
      <p:cxnSp>
        <p:nvCxnSpPr>
          <p:cNvPr id="2139" name="Google Shape;2139;g22be7e174a6_0_6">
            <a:extLst>
              <a:ext uri="{FF2B5EF4-FFF2-40B4-BE49-F238E27FC236}">
                <a16:creationId xmlns:a16="http://schemas.microsoft.com/office/drawing/2014/main" id="{8A298569-DB0E-3E9D-7E5F-D7014B9C0401}"/>
              </a:ext>
            </a:extLst>
          </p:cNvPr>
          <p:cNvCxnSpPr>
            <a:stCxn id="2132" idx="2"/>
            <a:endCxn id="2138" idx="0"/>
          </p:cNvCxnSpPr>
          <p:nvPr/>
        </p:nvCxnSpPr>
        <p:spPr>
          <a:xfrm flipH="1">
            <a:off x="2683213" y="1331150"/>
            <a:ext cx="6163500" cy="1445700"/>
          </a:xfrm>
          <a:prstGeom prst="straightConnector1">
            <a:avLst/>
          </a:prstGeom>
          <a:noFill/>
          <a:ln w="9525" cap="flat" cmpd="sng">
            <a:solidFill>
              <a:schemeClr val="dk2"/>
            </a:solidFill>
            <a:prstDash val="dash"/>
            <a:round/>
            <a:headEnd type="none" w="sm" len="sm"/>
            <a:tailEnd type="none" w="sm" len="sm"/>
          </a:ln>
        </p:spPr>
      </p:cxnSp>
      <p:sp>
        <p:nvSpPr>
          <p:cNvPr id="2140" name="Google Shape;2140;g22be7e174a6_0_6">
            <a:extLst>
              <a:ext uri="{FF2B5EF4-FFF2-40B4-BE49-F238E27FC236}">
                <a16:creationId xmlns:a16="http://schemas.microsoft.com/office/drawing/2014/main" id="{BEA5DE4C-5FCD-1DB5-05BA-64A964BF67A9}"/>
              </a:ext>
            </a:extLst>
          </p:cNvPr>
          <p:cNvSpPr/>
          <p:nvPr/>
        </p:nvSpPr>
        <p:spPr>
          <a:xfrm>
            <a:off x="1608325" y="40012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jest z EU/EOG?</a:t>
            </a:r>
            <a:endParaRPr sz="1400" kern="0">
              <a:solidFill>
                <a:srgbClr val="000000"/>
              </a:solidFill>
              <a:latin typeface="Arial"/>
              <a:ea typeface="Arial"/>
              <a:cs typeface="Arial"/>
              <a:sym typeface="Arial"/>
            </a:endParaRPr>
          </a:p>
        </p:txBody>
      </p:sp>
      <p:sp>
        <p:nvSpPr>
          <p:cNvPr id="2141" name="Google Shape;2141;g22be7e174a6_0_6">
            <a:extLst>
              <a:ext uri="{FF2B5EF4-FFF2-40B4-BE49-F238E27FC236}">
                <a16:creationId xmlns:a16="http://schemas.microsoft.com/office/drawing/2014/main" id="{B1501073-2225-FEE8-B501-737394151BBC}"/>
              </a:ext>
            </a:extLst>
          </p:cNvPr>
          <p:cNvSpPr/>
          <p:nvPr/>
        </p:nvSpPr>
        <p:spPr>
          <a:xfrm>
            <a:off x="4938475" y="40012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prowadzi on istotną rzeczywistą działalność gospodarczą?</a:t>
            </a:r>
            <a:endParaRPr sz="1400" kern="0">
              <a:solidFill>
                <a:srgbClr val="000000"/>
              </a:solidFill>
              <a:latin typeface="Arial"/>
              <a:ea typeface="Arial"/>
              <a:cs typeface="Arial"/>
              <a:sym typeface="Arial"/>
            </a:endParaRPr>
          </a:p>
        </p:txBody>
      </p:sp>
      <p:cxnSp>
        <p:nvCxnSpPr>
          <p:cNvPr id="2142" name="Google Shape;2142;g22be7e174a6_0_6">
            <a:extLst>
              <a:ext uri="{FF2B5EF4-FFF2-40B4-BE49-F238E27FC236}">
                <a16:creationId xmlns:a16="http://schemas.microsoft.com/office/drawing/2014/main" id="{AD4AAEAD-867E-C484-2106-419203929F0F}"/>
              </a:ext>
            </a:extLst>
          </p:cNvPr>
          <p:cNvCxnSpPr>
            <a:stCxn id="2141" idx="1"/>
            <a:endCxn id="2140" idx="3"/>
          </p:cNvCxnSpPr>
          <p:nvPr/>
        </p:nvCxnSpPr>
        <p:spPr>
          <a:xfrm rot="10800000">
            <a:off x="3757975" y="4513050"/>
            <a:ext cx="1180500" cy="0"/>
          </a:xfrm>
          <a:prstGeom prst="straightConnector1">
            <a:avLst/>
          </a:prstGeom>
          <a:noFill/>
          <a:ln w="9525" cap="flat" cmpd="sng">
            <a:solidFill>
              <a:schemeClr val="dk2"/>
            </a:solidFill>
            <a:prstDash val="dash"/>
            <a:round/>
            <a:headEnd type="stealth" w="med" len="med"/>
            <a:tailEnd type="none" w="sm" len="sm"/>
          </a:ln>
        </p:spPr>
      </p:cxnSp>
      <p:sp>
        <p:nvSpPr>
          <p:cNvPr id="2143" name="Google Shape;2143;g22be7e174a6_0_6">
            <a:extLst>
              <a:ext uri="{FF2B5EF4-FFF2-40B4-BE49-F238E27FC236}">
                <a16:creationId xmlns:a16="http://schemas.microsoft.com/office/drawing/2014/main" id="{7C84A698-2B26-AFB9-B8C5-8D2EA4C09C71}"/>
              </a:ext>
            </a:extLst>
          </p:cNvPr>
          <p:cNvSpPr/>
          <p:nvPr/>
        </p:nvSpPr>
        <p:spPr>
          <a:xfrm>
            <a:off x="6696175" y="5423700"/>
            <a:ext cx="2717400" cy="906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19% podatek od kosztów</a:t>
            </a:r>
            <a:endParaRPr sz="1400" kern="0">
              <a:solidFill>
                <a:srgbClr val="000000"/>
              </a:solidFill>
              <a:latin typeface="Arial"/>
              <a:ea typeface="Arial"/>
              <a:cs typeface="Arial"/>
              <a:sym typeface="Arial"/>
            </a:endParaRPr>
          </a:p>
        </p:txBody>
      </p:sp>
      <p:sp>
        <p:nvSpPr>
          <p:cNvPr id="2144" name="Google Shape;2144;g22be7e174a6_0_6">
            <a:extLst>
              <a:ext uri="{FF2B5EF4-FFF2-40B4-BE49-F238E27FC236}">
                <a16:creationId xmlns:a16="http://schemas.microsoft.com/office/drawing/2014/main" id="{4EFC689F-FA59-AFCC-BFE7-34935CD392EB}"/>
              </a:ext>
            </a:extLst>
          </p:cNvPr>
          <p:cNvSpPr/>
          <p:nvPr/>
        </p:nvSpPr>
        <p:spPr>
          <a:xfrm>
            <a:off x="2588425" y="5423700"/>
            <a:ext cx="2513700" cy="906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Podatek od przerzuconych dochodów</a:t>
            </a:r>
            <a:endParaRPr sz="1400" kern="0">
              <a:solidFill>
                <a:srgbClr val="000000"/>
              </a:solidFill>
              <a:latin typeface="Arial"/>
              <a:ea typeface="Arial"/>
              <a:cs typeface="Arial"/>
              <a:sym typeface="Arial"/>
            </a:endParaRPr>
          </a:p>
        </p:txBody>
      </p:sp>
      <p:sp>
        <p:nvSpPr>
          <p:cNvPr id="2145" name="Google Shape;2145;g22be7e174a6_0_6">
            <a:extLst>
              <a:ext uri="{FF2B5EF4-FFF2-40B4-BE49-F238E27FC236}">
                <a16:creationId xmlns:a16="http://schemas.microsoft.com/office/drawing/2014/main" id="{E78590F0-31ED-FF4A-F301-6B0A869E01E1}"/>
              </a:ext>
            </a:extLst>
          </p:cNvPr>
          <p:cNvSpPr/>
          <p:nvPr/>
        </p:nvSpPr>
        <p:spPr>
          <a:xfrm>
            <a:off x="5529975" y="5637300"/>
            <a:ext cx="862200" cy="4788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400"/>
            </a:pPr>
            <a:endParaRPr sz="1400" kern="0">
              <a:solidFill>
                <a:srgbClr val="000000"/>
              </a:solidFill>
              <a:latin typeface="Arial"/>
              <a:ea typeface="Arial"/>
              <a:cs typeface="Arial"/>
              <a:sym typeface="Arial"/>
            </a:endParaRPr>
          </a:p>
        </p:txBody>
      </p:sp>
      <p:grpSp>
        <p:nvGrpSpPr>
          <p:cNvPr id="2" name="Google Shape;1533;p82">
            <a:extLst>
              <a:ext uri="{FF2B5EF4-FFF2-40B4-BE49-F238E27FC236}">
                <a16:creationId xmlns:a16="http://schemas.microsoft.com/office/drawing/2014/main" id="{7CD3DD48-4A24-0889-2556-24F12348177C}"/>
              </a:ext>
            </a:extLst>
          </p:cNvPr>
          <p:cNvGrpSpPr/>
          <p:nvPr/>
        </p:nvGrpSpPr>
        <p:grpSpPr>
          <a:xfrm>
            <a:off x="7753999" y="4197337"/>
            <a:ext cx="419876" cy="447012"/>
            <a:chOff x="8942117" y="2441239"/>
            <a:chExt cx="419876" cy="447012"/>
          </a:xfrm>
        </p:grpSpPr>
        <p:sp>
          <p:nvSpPr>
            <p:cNvPr id="3" name="Google Shape;1534;p82">
              <a:extLst>
                <a:ext uri="{FF2B5EF4-FFF2-40B4-BE49-F238E27FC236}">
                  <a16:creationId xmlns:a16="http://schemas.microsoft.com/office/drawing/2014/main" id="{61061248-63CA-AB78-91A7-F58771DCE2AE}"/>
                </a:ext>
              </a:extLst>
            </p:cNvPr>
            <p:cNvSpPr/>
            <p:nvPr/>
          </p:nvSpPr>
          <p:spPr>
            <a:xfrm>
              <a:off x="9085870" y="2785832"/>
              <a:ext cx="125838" cy="27122"/>
            </a:xfrm>
            <a:custGeom>
              <a:avLst/>
              <a:gdLst/>
              <a:ahLst/>
              <a:cxnLst/>
              <a:rect l="l" t="t" r="r" b="b"/>
              <a:pathLst>
                <a:path w="125838" h="27122" extrusionOk="0">
                  <a:moveTo>
                    <a:pt x="113180" y="31"/>
                  </a:moveTo>
                  <a:lnTo>
                    <a:pt x="14463" y="31"/>
                  </a:lnTo>
                  <a:cubicBezTo>
                    <a:pt x="6998" y="-473"/>
                    <a:pt x="529" y="5169"/>
                    <a:pt x="31" y="12640"/>
                  </a:cubicBezTo>
                  <a:cubicBezTo>
                    <a:pt x="-467" y="20117"/>
                    <a:pt x="5132" y="26586"/>
                    <a:pt x="12596" y="27090"/>
                  </a:cubicBezTo>
                  <a:cubicBezTo>
                    <a:pt x="13219" y="27134"/>
                    <a:pt x="13841" y="27134"/>
                    <a:pt x="14463" y="27090"/>
                  </a:cubicBezTo>
                  <a:lnTo>
                    <a:pt x="113180" y="27090"/>
                  </a:lnTo>
                  <a:cubicBezTo>
                    <a:pt x="120645" y="26586"/>
                    <a:pt x="126305" y="20117"/>
                    <a:pt x="125808" y="12640"/>
                  </a:cubicBezTo>
                  <a:cubicBezTo>
                    <a:pt x="125310" y="5879"/>
                    <a:pt x="119960" y="492"/>
                    <a:pt x="113180" y="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 name="Google Shape;1535;p82">
              <a:extLst>
                <a:ext uri="{FF2B5EF4-FFF2-40B4-BE49-F238E27FC236}">
                  <a16:creationId xmlns:a16="http://schemas.microsoft.com/office/drawing/2014/main" id="{04AC45F2-C817-D400-0F37-8403DF7B82C9}"/>
                </a:ext>
              </a:extLst>
            </p:cNvPr>
            <p:cNvSpPr/>
            <p:nvPr/>
          </p:nvSpPr>
          <p:spPr>
            <a:xfrm>
              <a:off x="9098747" y="2823465"/>
              <a:ext cx="97535" cy="27122"/>
            </a:xfrm>
            <a:custGeom>
              <a:avLst/>
              <a:gdLst/>
              <a:ahLst/>
              <a:cxnLst/>
              <a:rect l="l" t="t" r="r" b="b"/>
              <a:pathLst>
                <a:path w="97535" h="27122" extrusionOk="0">
                  <a:moveTo>
                    <a:pt x="84877" y="31"/>
                  </a:moveTo>
                  <a:lnTo>
                    <a:pt x="14462" y="31"/>
                  </a:lnTo>
                  <a:cubicBezTo>
                    <a:pt x="6998" y="-473"/>
                    <a:pt x="528" y="5169"/>
                    <a:pt x="31" y="12640"/>
                  </a:cubicBezTo>
                  <a:cubicBezTo>
                    <a:pt x="-467" y="20117"/>
                    <a:pt x="5131" y="26580"/>
                    <a:pt x="12596" y="27090"/>
                  </a:cubicBezTo>
                  <a:cubicBezTo>
                    <a:pt x="13218" y="27134"/>
                    <a:pt x="13840" y="27134"/>
                    <a:pt x="14462" y="27090"/>
                  </a:cubicBezTo>
                  <a:lnTo>
                    <a:pt x="84877" y="27090"/>
                  </a:lnTo>
                  <a:cubicBezTo>
                    <a:pt x="92341" y="26586"/>
                    <a:pt x="98002" y="20117"/>
                    <a:pt x="97505" y="12640"/>
                  </a:cubicBezTo>
                  <a:cubicBezTo>
                    <a:pt x="97007" y="5878"/>
                    <a:pt x="91657" y="492"/>
                    <a:pt x="84877" y="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 name="Google Shape;1536;p82">
              <a:extLst>
                <a:ext uri="{FF2B5EF4-FFF2-40B4-BE49-F238E27FC236}">
                  <a16:creationId xmlns:a16="http://schemas.microsoft.com/office/drawing/2014/main" id="{CDB9D718-6ED6-337A-AEC6-7CC6371F9ABB}"/>
                </a:ext>
              </a:extLst>
            </p:cNvPr>
            <p:cNvSpPr/>
            <p:nvPr/>
          </p:nvSpPr>
          <p:spPr>
            <a:xfrm>
              <a:off x="9116942" y="2861130"/>
              <a:ext cx="65500" cy="27121"/>
            </a:xfrm>
            <a:custGeom>
              <a:avLst/>
              <a:gdLst/>
              <a:ahLst/>
              <a:cxnLst/>
              <a:rect l="l" t="t" r="r" b="b"/>
              <a:pathLst>
                <a:path w="65500" h="27121" extrusionOk="0">
                  <a:moveTo>
                    <a:pt x="51940" y="0"/>
                  </a:moveTo>
                  <a:lnTo>
                    <a:pt x="13560" y="0"/>
                  </a:lnTo>
                  <a:cubicBezTo>
                    <a:pt x="6096" y="0"/>
                    <a:pt x="0" y="6071"/>
                    <a:pt x="0" y="13561"/>
                  </a:cubicBezTo>
                  <a:cubicBezTo>
                    <a:pt x="0" y="21050"/>
                    <a:pt x="6096" y="27121"/>
                    <a:pt x="13560" y="27121"/>
                  </a:cubicBezTo>
                  <a:lnTo>
                    <a:pt x="51940" y="27121"/>
                  </a:lnTo>
                  <a:cubicBezTo>
                    <a:pt x="59404" y="27121"/>
                    <a:pt x="65500" y="21050"/>
                    <a:pt x="65500" y="13561"/>
                  </a:cubicBezTo>
                  <a:cubicBezTo>
                    <a:pt x="65500" y="6071"/>
                    <a:pt x="59404" y="0"/>
                    <a:pt x="51940" y="0"/>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 name="Google Shape;1537;p82">
              <a:extLst>
                <a:ext uri="{FF2B5EF4-FFF2-40B4-BE49-F238E27FC236}">
                  <a16:creationId xmlns:a16="http://schemas.microsoft.com/office/drawing/2014/main" id="{25FFE874-E33F-9DCA-6A18-779829CE3F2B}"/>
                </a:ext>
              </a:extLst>
            </p:cNvPr>
            <p:cNvSpPr/>
            <p:nvPr/>
          </p:nvSpPr>
          <p:spPr>
            <a:xfrm>
              <a:off x="9044783" y="2545693"/>
              <a:ext cx="211252" cy="232320"/>
            </a:xfrm>
            <a:custGeom>
              <a:avLst/>
              <a:gdLst/>
              <a:ahLst/>
              <a:cxnLst/>
              <a:rect l="l" t="t" r="r" b="b"/>
              <a:pathLst>
                <a:path w="211252" h="232320" extrusionOk="0">
                  <a:moveTo>
                    <a:pt x="186614" y="35892"/>
                  </a:moveTo>
                  <a:cubicBezTo>
                    <a:pt x="173178" y="19532"/>
                    <a:pt x="148296" y="0"/>
                    <a:pt x="105748" y="0"/>
                  </a:cubicBezTo>
                  <a:cubicBezTo>
                    <a:pt x="63201" y="0"/>
                    <a:pt x="38257" y="19532"/>
                    <a:pt x="24883" y="35892"/>
                  </a:cubicBezTo>
                  <a:cubicBezTo>
                    <a:pt x="8648" y="56488"/>
                    <a:pt x="-122" y="81997"/>
                    <a:pt x="1" y="108235"/>
                  </a:cubicBezTo>
                  <a:cubicBezTo>
                    <a:pt x="1" y="133117"/>
                    <a:pt x="11198" y="151094"/>
                    <a:pt x="22084" y="168386"/>
                  </a:cubicBezTo>
                  <a:cubicBezTo>
                    <a:pt x="23950" y="171372"/>
                    <a:pt x="25816" y="174171"/>
                    <a:pt x="27620" y="176846"/>
                  </a:cubicBezTo>
                  <a:cubicBezTo>
                    <a:pt x="35955" y="189287"/>
                    <a:pt x="42549" y="199178"/>
                    <a:pt x="42549" y="217839"/>
                  </a:cubicBezTo>
                  <a:cubicBezTo>
                    <a:pt x="42051" y="225309"/>
                    <a:pt x="47712" y="231779"/>
                    <a:pt x="55176" y="232289"/>
                  </a:cubicBezTo>
                  <a:cubicBezTo>
                    <a:pt x="62641" y="232793"/>
                    <a:pt x="69110" y="227144"/>
                    <a:pt x="69608" y="219674"/>
                  </a:cubicBezTo>
                  <a:cubicBezTo>
                    <a:pt x="69670" y="219064"/>
                    <a:pt x="69670" y="218448"/>
                    <a:pt x="69608" y="217839"/>
                  </a:cubicBezTo>
                  <a:cubicBezTo>
                    <a:pt x="69608" y="191526"/>
                    <a:pt x="60028" y="176971"/>
                    <a:pt x="49889" y="161544"/>
                  </a:cubicBezTo>
                  <a:lnTo>
                    <a:pt x="44975" y="153955"/>
                  </a:lnTo>
                  <a:cubicBezTo>
                    <a:pt x="35396" y="138591"/>
                    <a:pt x="27061" y="125341"/>
                    <a:pt x="27061" y="108235"/>
                  </a:cubicBezTo>
                  <a:cubicBezTo>
                    <a:pt x="27061" y="44165"/>
                    <a:pt x="76450" y="27059"/>
                    <a:pt x="105624" y="27059"/>
                  </a:cubicBezTo>
                  <a:cubicBezTo>
                    <a:pt x="134798" y="27059"/>
                    <a:pt x="184187" y="44165"/>
                    <a:pt x="184187" y="108235"/>
                  </a:cubicBezTo>
                  <a:cubicBezTo>
                    <a:pt x="184187" y="125341"/>
                    <a:pt x="175915" y="138591"/>
                    <a:pt x="166273" y="154017"/>
                  </a:cubicBezTo>
                  <a:cubicBezTo>
                    <a:pt x="164656" y="156568"/>
                    <a:pt x="162976" y="159056"/>
                    <a:pt x="161359" y="161544"/>
                  </a:cubicBezTo>
                  <a:cubicBezTo>
                    <a:pt x="151220" y="176971"/>
                    <a:pt x="141640" y="191526"/>
                    <a:pt x="141640" y="217839"/>
                  </a:cubicBezTo>
                  <a:cubicBezTo>
                    <a:pt x="141640" y="225328"/>
                    <a:pt x="147736" y="231399"/>
                    <a:pt x="155201" y="231399"/>
                  </a:cubicBezTo>
                  <a:cubicBezTo>
                    <a:pt x="162665" y="231399"/>
                    <a:pt x="168761" y="225328"/>
                    <a:pt x="168761" y="217839"/>
                  </a:cubicBezTo>
                  <a:cubicBezTo>
                    <a:pt x="168761" y="199178"/>
                    <a:pt x="175355" y="189349"/>
                    <a:pt x="183690" y="176846"/>
                  </a:cubicBezTo>
                  <a:cubicBezTo>
                    <a:pt x="185494" y="174171"/>
                    <a:pt x="187298" y="171372"/>
                    <a:pt x="189226" y="168386"/>
                  </a:cubicBezTo>
                  <a:cubicBezTo>
                    <a:pt x="200050" y="151032"/>
                    <a:pt x="211247" y="133179"/>
                    <a:pt x="211247" y="108235"/>
                  </a:cubicBezTo>
                  <a:cubicBezTo>
                    <a:pt x="211495" y="82029"/>
                    <a:pt x="202787" y="56519"/>
                    <a:pt x="186614" y="35892"/>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 name="Google Shape;1538;p82">
              <a:extLst>
                <a:ext uri="{FF2B5EF4-FFF2-40B4-BE49-F238E27FC236}">
                  <a16:creationId xmlns:a16="http://schemas.microsoft.com/office/drawing/2014/main" id="{DEB47D76-4016-B271-4B81-1F855311B22B}"/>
                </a:ext>
              </a:extLst>
            </p:cNvPr>
            <p:cNvSpPr/>
            <p:nvPr/>
          </p:nvSpPr>
          <p:spPr>
            <a:xfrm>
              <a:off x="9136162" y="2441239"/>
              <a:ext cx="27058" cy="83117"/>
            </a:xfrm>
            <a:custGeom>
              <a:avLst/>
              <a:gdLst/>
              <a:ahLst/>
              <a:cxnLst/>
              <a:rect l="l" t="t" r="r" b="b"/>
              <a:pathLst>
                <a:path w="27058" h="83117" extrusionOk="0">
                  <a:moveTo>
                    <a:pt x="13560" y="83118"/>
                  </a:moveTo>
                  <a:cubicBezTo>
                    <a:pt x="21025" y="83081"/>
                    <a:pt x="27059" y="77022"/>
                    <a:pt x="27059" y="69557"/>
                  </a:cubicBezTo>
                  <a:lnTo>
                    <a:pt x="27059" y="12641"/>
                  </a:lnTo>
                  <a:cubicBezTo>
                    <a:pt x="26561" y="5170"/>
                    <a:pt x="20092" y="-478"/>
                    <a:pt x="12628" y="32"/>
                  </a:cubicBezTo>
                  <a:cubicBezTo>
                    <a:pt x="5847" y="486"/>
                    <a:pt x="435" y="5873"/>
                    <a:pt x="0" y="12641"/>
                  </a:cubicBezTo>
                  <a:lnTo>
                    <a:pt x="0" y="69557"/>
                  </a:lnTo>
                  <a:cubicBezTo>
                    <a:pt x="0" y="77047"/>
                    <a:pt x="6096" y="83118"/>
                    <a:pt x="13560" y="83118"/>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 name="Google Shape;1539;p82">
              <a:extLst>
                <a:ext uri="{FF2B5EF4-FFF2-40B4-BE49-F238E27FC236}">
                  <a16:creationId xmlns:a16="http://schemas.microsoft.com/office/drawing/2014/main" id="{068CF124-D9E1-ADF3-18FF-499CB3394697}"/>
                </a:ext>
              </a:extLst>
            </p:cNvPr>
            <p:cNvSpPr/>
            <p:nvPr/>
          </p:nvSpPr>
          <p:spPr>
            <a:xfrm>
              <a:off x="8986573" y="2511622"/>
              <a:ext cx="70652" cy="63679"/>
            </a:xfrm>
            <a:custGeom>
              <a:avLst/>
              <a:gdLst/>
              <a:ahLst/>
              <a:cxnLst/>
              <a:rect l="l" t="t" r="r" b="b"/>
              <a:pathLst>
                <a:path w="70652" h="63679" extrusionOk="0">
                  <a:moveTo>
                    <a:pt x="48384" y="60507"/>
                  </a:moveTo>
                  <a:cubicBezTo>
                    <a:pt x="50810" y="62560"/>
                    <a:pt x="53920" y="63686"/>
                    <a:pt x="57092" y="63680"/>
                  </a:cubicBezTo>
                  <a:cubicBezTo>
                    <a:pt x="64557" y="63674"/>
                    <a:pt x="70652" y="57602"/>
                    <a:pt x="70652" y="50113"/>
                  </a:cubicBezTo>
                  <a:cubicBezTo>
                    <a:pt x="70652" y="46107"/>
                    <a:pt x="68849" y="42306"/>
                    <a:pt x="65801" y="39731"/>
                  </a:cubicBezTo>
                  <a:lnTo>
                    <a:pt x="22258" y="3155"/>
                  </a:lnTo>
                  <a:cubicBezTo>
                    <a:pt x="16535" y="-1647"/>
                    <a:pt x="7951" y="-882"/>
                    <a:pt x="3161" y="4866"/>
                  </a:cubicBezTo>
                  <a:cubicBezTo>
                    <a:pt x="860" y="7609"/>
                    <a:pt x="-260" y="11155"/>
                    <a:pt x="51" y="14725"/>
                  </a:cubicBezTo>
                  <a:cubicBezTo>
                    <a:pt x="362" y="18314"/>
                    <a:pt x="2104" y="21630"/>
                    <a:pt x="4841" y="239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 name="Google Shape;1540;p82">
              <a:extLst>
                <a:ext uri="{FF2B5EF4-FFF2-40B4-BE49-F238E27FC236}">
                  <a16:creationId xmlns:a16="http://schemas.microsoft.com/office/drawing/2014/main" id="{6961EE1D-3114-3CB0-CAA6-0EC26C143C51}"/>
                </a:ext>
              </a:extLst>
            </p:cNvPr>
            <p:cNvSpPr/>
            <p:nvPr/>
          </p:nvSpPr>
          <p:spPr>
            <a:xfrm>
              <a:off x="8942117" y="2638190"/>
              <a:ext cx="83134" cy="27058"/>
            </a:xfrm>
            <a:custGeom>
              <a:avLst/>
              <a:gdLst/>
              <a:ahLst/>
              <a:cxnLst/>
              <a:rect l="l" t="t" r="r" b="b"/>
              <a:pathLst>
                <a:path w="83134" h="27058" extrusionOk="0">
                  <a:moveTo>
                    <a:pt x="83135" y="13560"/>
                  </a:moveTo>
                  <a:cubicBezTo>
                    <a:pt x="83135" y="6096"/>
                    <a:pt x="77101" y="31"/>
                    <a:pt x="69637" y="0"/>
                  </a:cubicBezTo>
                  <a:lnTo>
                    <a:pt x="12658" y="0"/>
                  </a:lnTo>
                  <a:cubicBezTo>
                    <a:pt x="5194" y="510"/>
                    <a:pt x="-467" y="6973"/>
                    <a:pt x="30" y="14450"/>
                  </a:cubicBezTo>
                  <a:cubicBezTo>
                    <a:pt x="529" y="21212"/>
                    <a:pt x="5878" y="26598"/>
                    <a:pt x="12658" y="27059"/>
                  </a:cubicBezTo>
                  <a:lnTo>
                    <a:pt x="69637" y="27059"/>
                  </a:lnTo>
                  <a:cubicBezTo>
                    <a:pt x="77101" y="27059"/>
                    <a:pt x="83135" y="21012"/>
                    <a:pt x="83135" y="13560"/>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541;p82">
              <a:extLst>
                <a:ext uri="{FF2B5EF4-FFF2-40B4-BE49-F238E27FC236}">
                  <a16:creationId xmlns:a16="http://schemas.microsoft.com/office/drawing/2014/main" id="{DC449DBA-E6F6-99E0-2A9A-BE4F7978A851}"/>
                </a:ext>
              </a:extLst>
            </p:cNvPr>
            <p:cNvSpPr/>
            <p:nvPr/>
          </p:nvSpPr>
          <p:spPr>
            <a:xfrm>
              <a:off x="8988190" y="2727466"/>
              <a:ext cx="70641" cy="63684"/>
            </a:xfrm>
            <a:custGeom>
              <a:avLst/>
              <a:gdLst/>
              <a:ahLst/>
              <a:cxnLst/>
              <a:rect l="l" t="t" r="r" b="b"/>
              <a:pathLst>
                <a:path w="70641" h="63684" extrusionOk="0">
                  <a:moveTo>
                    <a:pt x="58274" y="49"/>
                  </a:moveTo>
                  <a:cubicBezTo>
                    <a:pt x="54666" y="-255"/>
                    <a:pt x="51120" y="858"/>
                    <a:pt x="48384" y="3160"/>
                  </a:cubicBezTo>
                  <a:lnTo>
                    <a:pt x="4841" y="39736"/>
                  </a:lnTo>
                  <a:cubicBezTo>
                    <a:pt x="2104" y="42056"/>
                    <a:pt x="362" y="45365"/>
                    <a:pt x="51" y="48942"/>
                  </a:cubicBezTo>
                  <a:cubicBezTo>
                    <a:pt x="-260" y="52519"/>
                    <a:pt x="860" y="56083"/>
                    <a:pt x="3161" y="58832"/>
                  </a:cubicBezTo>
                  <a:cubicBezTo>
                    <a:pt x="5774" y="61887"/>
                    <a:pt x="9569" y="63659"/>
                    <a:pt x="13550" y="63684"/>
                  </a:cubicBezTo>
                  <a:cubicBezTo>
                    <a:pt x="16722" y="63690"/>
                    <a:pt x="19832" y="62564"/>
                    <a:pt x="22258" y="60512"/>
                  </a:cubicBezTo>
                  <a:lnTo>
                    <a:pt x="65801" y="23936"/>
                  </a:lnTo>
                  <a:cubicBezTo>
                    <a:pt x="68538" y="21634"/>
                    <a:pt x="70280" y="18319"/>
                    <a:pt x="70590" y="14730"/>
                  </a:cubicBezTo>
                  <a:cubicBezTo>
                    <a:pt x="70902" y="11153"/>
                    <a:pt x="69782" y="7595"/>
                    <a:pt x="67480" y="4839"/>
                  </a:cubicBezTo>
                  <a:cubicBezTo>
                    <a:pt x="65179" y="2071"/>
                    <a:pt x="61882" y="348"/>
                    <a:pt x="58274" y="49"/>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1" name="Google Shape;1542;p82">
              <a:extLst>
                <a:ext uri="{FF2B5EF4-FFF2-40B4-BE49-F238E27FC236}">
                  <a16:creationId xmlns:a16="http://schemas.microsoft.com/office/drawing/2014/main" id="{66B117F1-D80D-CBD9-A7AC-B4A2E1388B9D}"/>
                </a:ext>
              </a:extLst>
            </p:cNvPr>
            <p:cNvSpPr/>
            <p:nvPr/>
          </p:nvSpPr>
          <p:spPr>
            <a:xfrm>
              <a:off x="9245342" y="2725231"/>
              <a:ext cx="70368" cy="63443"/>
            </a:xfrm>
            <a:custGeom>
              <a:avLst/>
              <a:gdLst/>
              <a:ahLst/>
              <a:cxnLst/>
              <a:rect l="l" t="t" r="r" b="b"/>
              <a:pathLst>
                <a:path w="70368" h="63443" extrusionOk="0">
                  <a:moveTo>
                    <a:pt x="22258" y="3155"/>
                  </a:moveTo>
                  <a:cubicBezTo>
                    <a:pt x="16535" y="-1647"/>
                    <a:pt x="7951" y="-882"/>
                    <a:pt x="3161" y="4866"/>
                  </a:cubicBezTo>
                  <a:cubicBezTo>
                    <a:pt x="860" y="7609"/>
                    <a:pt x="-260" y="11155"/>
                    <a:pt x="51" y="14725"/>
                  </a:cubicBezTo>
                  <a:cubicBezTo>
                    <a:pt x="425" y="18283"/>
                    <a:pt x="2104" y="21561"/>
                    <a:pt x="4841" y="23869"/>
                  </a:cubicBezTo>
                  <a:lnTo>
                    <a:pt x="48384" y="60507"/>
                  </a:lnTo>
                  <a:cubicBezTo>
                    <a:pt x="54231" y="65160"/>
                    <a:pt x="62753" y="64177"/>
                    <a:pt x="67418" y="58312"/>
                  </a:cubicBezTo>
                  <a:cubicBezTo>
                    <a:pt x="71897" y="52664"/>
                    <a:pt x="71213" y="44509"/>
                    <a:pt x="65801" y="397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 name="Google Shape;1543;p82">
              <a:extLst>
                <a:ext uri="{FF2B5EF4-FFF2-40B4-BE49-F238E27FC236}">
                  <a16:creationId xmlns:a16="http://schemas.microsoft.com/office/drawing/2014/main" id="{3BCD2080-0D78-0E0A-6E40-5942227CC13B}"/>
                </a:ext>
              </a:extLst>
            </p:cNvPr>
            <p:cNvSpPr/>
            <p:nvPr/>
          </p:nvSpPr>
          <p:spPr>
            <a:xfrm>
              <a:off x="9276153" y="2635234"/>
              <a:ext cx="85840" cy="27124"/>
            </a:xfrm>
            <a:custGeom>
              <a:avLst/>
              <a:gdLst/>
              <a:ahLst/>
              <a:cxnLst/>
              <a:rect l="l" t="t" r="r" b="b"/>
              <a:pathLst>
                <a:path w="85840" h="27124" extrusionOk="0">
                  <a:moveTo>
                    <a:pt x="71379" y="33"/>
                  </a:moveTo>
                  <a:lnTo>
                    <a:pt x="14462" y="33"/>
                  </a:lnTo>
                  <a:cubicBezTo>
                    <a:pt x="6998" y="-471"/>
                    <a:pt x="528" y="5171"/>
                    <a:pt x="31" y="12641"/>
                  </a:cubicBezTo>
                  <a:cubicBezTo>
                    <a:pt x="-467" y="20118"/>
                    <a:pt x="5131" y="26588"/>
                    <a:pt x="12596" y="27091"/>
                  </a:cubicBezTo>
                  <a:cubicBezTo>
                    <a:pt x="13218" y="27135"/>
                    <a:pt x="13840" y="27135"/>
                    <a:pt x="14462" y="27091"/>
                  </a:cubicBezTo>
                  <a:lnTo>
                    <a:pt x="71379" y="27091"/>
                  </a:lnTo>
                  <a:cubicBezTo>
                    <a:pt x="78843" y="27595"/>
                    <a:pt x="85312" y="21953"/>
                    <a:pt x="85810" y="14483"/>
                  </a:cubicBezTo>
                  <a:cubicBezTo>
                    <a:pt x="86308" y="7006"/>
                    <a:pt x="80709" y="536"/>
                    <a:pt x="73245" y="33"/>
                  </a:cubicBezTo>
                  <a:cubicBezTo>
                    <a:pt x="72622" y="-11"/>
                    <a:pt x="72001" y="-11"/>
                    <a:pt x="71379" y="33"/>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 name="Google Shape;1544;p82">
              <a:extLst>
                <a:ext uri="{FF2B5EF4-FFF2-40B4-BE49-F238E27FC236}">
                  <a16:creationId xmlns:a16="http://schemas.microsoft.com/office/drawing/2014/main" id="{3F69B677-0B7B-9A4D-F3C5-23154A0E6452}"/>
                </a:ext>
              </a:extLst>
            </p:cNvPr>
            <p:cNvSpPr/>
            <p:nvPr/>
          </p:nvSpPr>
          <p:spPr>
            <a:xfrm>
              <a:off x="9243358" y="2509380"/>
              <a:ext cx="70756" cy="63682"/>
            </a:xfrm>
            <a:custGeom>
              <a:avLst/>
              <a:gdLst/>
              <a:ahLst/>
              <a:cxnLst/>
              <a:rect l="l" t="t" r="r" b="b"/>
              <a:pathLst>
                <a:path w="70756" h="63682" extrusionOk="0">
                  <a:moveTo>
                    <a:pt x="13667" y="63682"/>
                  </a:moveTo>
                  <a:cubicBezTo>
                    <a:pt x="16839" y="63689"/>
                    <a:pt x="19950" y="62563"/>
                    <a:pt x="22376" y="60510"/>
                  </a:cubicBezTo>
                  <a:lnTo>
                    <a:pt x="65919" y="23872"/>
                  </a:lnTo>
                  <a:cubicBezTo>
                    <a:pt x="68718" y="21601"/>
                    <a:pt x="70397" y="18298"/>
                    <a:pt x="70708" y="14728"/>
                  </a:cubicBezTo>
                  <a:cubicBezTo>
                    <a:pt x="71330" y="7263"/>
                    <a:pt x="65794" y="694"/>
                    <a:pt x="58330" y="54"/>
                  </a:cubicBezTo>
                  <a:cubicBezTo>
                    <a:pt x="58330" y="54"/>
                    <a:pt x="58268" y="48"/>
                    <a:pt x="58268" y="48"/>
                  </a:cubicBezTo>
                  <a:cubicBezTo>
                    <a:pt x="54660" y="-251"/>
                    <a:pt x="51114" y="862"/>
                    <a:pt x="48377" y="3158"/>
                  </a:cubicBezTo>
                  <a:lnTo>
                    <a:pt x="4835" y="39734"/>
                  </a:lnTo>
                  <a:cubicBezTo>
                    <a:pt x="-889" y="44542"/>
                    <a:pt x="-1635" y="53095"/>
                    <a:pt x="3155" y="58830"/>
                  </a:cubicBezTo>
                  <a:cubicBezTo>
                    <a:pt x="5768" y="61916"/>
                    <a:pt x="9624" y="63689"/>
                    <a:pt x="13667" y="63682"/>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sp>
        <p:nvSpPr>
          <p:cNvPr id="14" name="TextBox 13">
            <a:extLst>
              <a:ext uri="{FF2B5EF4-FFF2-40B4-BE49-F238E27FC236}">
                <a16:creationId xmlns:a16="http://schemas.microsoft.com/office/drawing/2014/main" id="{1D51D6D5-3869-AFCA-9D26-F7DD74F459B1}"/>
              </a:ext>
            </a:extLst>
          </p:cNvPr>
          <p:cNvSpPr txBox="1"/>
          <p:nvPr/>
        </p:nvSpPr>
        <p:spPr>
          <a:xfrm>
            <a:off x="8268476" y="4143718"/>
            <a:ext cx="3144772" cy="738664"/>
          </a:xfrm>
          <a:prstGeom prst="rect">
            <a:avLst/>
          </a:prstGeom>
          <a:noFill/>
        </p:spPr>
        <p:txBody>
          <a:bodyPr wrap="square" lIns="0" tIns="0" rIns="0" bIns="0" rtlCol="0">
            <a:spAutoFit/>
          </a:bodyPr>
          <a:lstStyle/>
          <a:p>
            <a:pPr>
              <a:lnSpc>
                <a:spcPct val="100000"/>
              </a:lnSpc>
              <a:spcAft>
                <a:spcPts val="600"/>
              </a:spcAft>
              <a:buSzPct val="100000"/>
            </a:pPr>
            <a:r>
              <a:rPr lang="pl-PL" sz="1600" b="1" dirty="0"/>
              <a:t>Ciężar dowodu braku podstaw do opodatkowania został przerzucony na podatnika!</a:t>
            </a:r>
          </a:p>
        </p:txBody>
      </p:sp>
      <p:sp>
        <p:nvSpPr>
          <p:cNvPr id="15" name="Multiplication Sign 14">
            <a:extLst>
              <a:ext uri="{FF2B5EF4-FFF2-40B4-BE49-F238E27FC236}">
                <a16:creationId xmlns:a16="http://schemas.microsoft.com/office/drawing/2014/main" id="{502344A6-4294-F4F9-031A-2F792C8CBF8D}"/>
              </a:ext>
            </a:extLst>
          </p:cNvPr>
          <p:cNvSpPr/>
          <p:nvPr/>
        </p:nvSpPr>
        <p:spPr>
          <a:xfrm>
            <a:off x="6593452" y="2653210"/>
            <a:ext cx="1270877" cy="1270877"/>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Multiplication Sign 15">
            <a:extLst>
              <a:ext uri="{FF2B5EF4-FFF2-40B4-BE49-F238E27FC236}">
                <a16:creationId xmlns:a16="http://schemas.microsoft.com/office/drawing/2014/main" id="{0954039D-B915-A185-C8C8-449702B3B564}"/>
              </a:ext>
            </a:extLst>
          </p:cNvPr>
          <p:cNvSpPr/>
          <p:nvPr/>
        </p:nvSpPr>
        <p:spPr>
          <a:xfrm>
            <a:off x="8812952" y="2673416"/>
            <a:ext cx="1270877" cy="1270877"/>
          </a:xfrm>
          <a:prstGeom prst="mathMultiply">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Google Shape;2128;g22be7e174a6_0_6">
            <a:extLst>
              <a:ext uri="{FF2B5EF4-FFF2-40B4-BE49-F238E27FC236}">
                <a16:creationId xmlns:a16="http://schemas.microsoft.com/office/drawing/2014/main" id="{271FC4C0-1879-877C-C890-792184FFDDEC}"/>
              </a:ext>
            </a:extLst>
          </p:cNvPr>
          <p:cNvSpPr/>
          <p:nvPr/>
        </p:nvSpPr>
        <p:spPr>
          <a:xfrm>
            <a:off x="3632050" y="1173152"/>
            <a:ext cx="1583700" cy="693148"/>
          </a:xfrm>
          <a:prstGeom prst="rect">
            <a:avLst/>
          </a:prstGeom>
          <a:solidFill>
            <a:schemeClr val="bg2">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pl-PL" sz="1400" kern="0" dirty="0" err="1">
                <a:solidFill>
                  <a:srgbClr val="000000"/>
                </a:solidFill>
                <a:latin typeface="Arial"/>
                <a:ea typeface="Arial"/>
                <a:cs typeface="Arial"/>
                <a:sym typeface="Arial"/>
              </a:rPr>
              <a:t>Safe</a:t>
            </a:r>
            <a:r>
              <a:rPr lang="pl-PL" sz="1400" kern="0" dirty="0">
                <a:solidFill>
                  <a:srgbClr val="000000"/>
                </a:solidFill>
                <a:latin typeface="Arial"/>
                <a:ea typeface="Arial"/>
                <a:cs typeface="Arial"/>
                <a:sym typeface="Arial"/>
              </a:rPr>
              <a:t> </a:t>
            </a:r>
            <a:r>
              <a:rPr lang="pl-PL" sz="1400" kern="0" dirty="0" err="1">
                <a:solidFill>
                  <a:srgbClr val="000000"/>
                </a:solidFill>
                <a:latin typeface="Arial"/>
                <a:ea typeface="Arial"/>
                <a:cs typeface="Arial"/>
                <a:sym typeface="Arial"/>
              </a:rPr>
              <a:t>harbour</a:t>
            </a:r>
            <a:endParaRPr sz="1400" kern="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567171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FE6210-5829-9B0F-E3C8-760CFFF2471E}"/>
              </a:ext>
            </a:extLst>
          </p:cNvPr>
          <p:cNvSpPr>
            <a:spLocks noGrp="1"/>
          </p:cNvSpPr>
          <p:nvPr>
            <p:ph type="body" idx="1"/>
          </p:nvPr>
        </p:nvSpPr>
        <p:spPr/>
        <p:txBody>
          <a:bodyPr/>
          <a:lstStyle/>
          <a:p>
            <a:pPr marL="50800" indent="0" algn="just">
              <a:buNone/>
            </a:pPr>
            <a:r>
              <a:rPr lang="pl-PL" dirty="0"/>
              <a:t>Proponowane zmiany sprowadzają się do wprowadzenia regulacji, która skutkuje tym, ze w przypadku płatności do nisko opodatkowanego podmiotu spoza UE lub nisko podatkowanego podmiotu z UE nie prowadzącego rzeczywistej działalności gospodarczej naliczany jest 19% od kwoty płatności. </a:t>
            </a:r>
          </a:p>
          <a:p>
            <a:pPr marL="50800" indent="0" algn="just">
              <a:buNone/>
            </a:pPr>
            <a:endParaRPr lang="pl-PL" dirty="0"/>
          </a:p>
          <a:p>
            <a:pPr marL="50800" indent="0" algn="just">
              <a:buNone/>
            </a:pPr>
            <a:r>
              <a:rPr lang="pl-PL" dirty="0"/>
              <a:t>Efektywnie skutek ekonomiczny jest nawet bardziej dotkliwy niż wyłączenie takich wydatków z kosztów (podatek płace nawet jeżeli inna dizalalność generuje stratę)</a:t>
            </a:r>
          </a:p>
        </p:txBody>
      </p:sp>
      <p:sp>
        <p:nvSpPr>
          <p:cNvPr id="3" name="Title 2">
            <a:extLst>
              <a:ext uri="{FF2B5EF4-FFF2-40B4-BE49-F238E27FC236}">
                <a16:creationId xmlns:a16="http://schemas.microsoft.com/office/drawing/2014/main" id="{64DB2B25-C532-5819-1E69-632E1AE96943}"/>
              </a:ext>
            </a:extLst>
          </p:cNvPr>
          <p:cNvSpPr>
            <a:spLocks noGrp="1"/>
          </p:cNvSpPr>
          <p:nvPr>
            <p:ph type="title"/>
          </p:nvPr>
        </p:nvSpPr>
        <p:spPr/>
        <p:txBody>
          <a:bodyPr/>
          <a:lstStyle/>
          <a:p>
            <a:r>
              <a:rPr lang="pl-PL" dirty="0"/>
              <a:t>Skutki ekonomiczne</a:t>
            </a:r>
          </a:p>
        </p:txBody>
      </p:sp>
      <p:sp>
        <p:nvSpPr>
          <p:cNvPr id="4" name="Slide Number Placeholder 3">
            <a:extLst>
              <a:ext uri="{FF2B5EF4-FFF2-40B4-BE49-F238E27FC236}">
                <a16:creationId xmlns:a16="http://schemas.microsoft.com/office/drawing/2014/main" id="{1CA07943-1C43-142D-B3DD-C5A147F11CF2}"/>
              </a:ext>
            </a:extLst>
          </p:cNvPr>
          <p:cNvSpPr>
            <a:spLocks noGrp="1"/>
          </p:cNvSpPr>
          <p:nvPr>
            <p:ph type="sldNum" idx="12"/>
          </p:nvPr>
        </p:nvSpPr>
        <p:spPr/>
        <p:txBody>
          <a:bodyPr/>
          <a:lstStyle/>
          <a:p>
            <a:fld id="{00000000-1234-1234-1234-123412341234}" type="slidenum">
              <a:rPr lang="en-GB" smtClean="0"/>
              <a:pPr/>
              <a:t>14</a:t>
            </a:fld>
            <a:endParaRPr lang="en-GB"/>
          </a:p>
        </p:txBody>
      </p:sp>
    </p:spTree>
    <p:extLst>
      <p:ext uri="{BB962C8B-B14F-4D97-AF65-F5344CB8AC3E}">
        <p14:creationId xmlns:p14="http://schemas.microsoft.com/office/powerpoint/2010/main" val="1174747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D1426F-8DF7-3D51-2C5E-AE46A06056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0C51CC5-3A4C-F526-52E1-CD2DC28639BA}"/>
              </a:ext>
            </a:extLst>
          </p:cNvPr>
          <p:cNvSpPr>
            <a:spLocks noGrp="1"/>
          </p:cNvSpPr>
          <p:nvPr>
            <p:ph type="title"/>
          </p:nvPr>
        </p:nvSpPr>
        <p:spPr/>
        <p:txBody>
          <a:bodyPr/>
          <a:lstStyle/>
          <a:p>
            <a:r>
              <a:rPr lang="pl-PL" dirty="0"/>
              <a:t>Naruszenie przez przepisy swobody przepływu kapitału</a:t>
            </a:r>
          </a:p>
        </p:txBody>
      </p:sp>
      <p:sp>
        <p:nvSpPr>
          <p:cNvPr id="4" name="Slide Number Placeholder 3">
            <a:extLst>
              <a:ext uri="{FF2B5EF4-FFF2-40B4-BE49-F238E27FC236}">
                <a16:creationId xmlns:a16="http://schemas.microsoft.com/office/drawing/2014/main" id="{316FA745-6406-615D-B348-462B7088B634}"/>
              </a:ext>
            </a:extLst>
          </p:cNvPr>
          <p:cNvSpPr>
            <a:spLocks noGrp="1"/>
          </p:cNvSpPr>
          <p:nvPr>
            <p:ph type="sldNum" idx="12"/>
          </p:nvPr>
        </p:nvSpPr>
        <p:spPr/>
        <p:txBody>
          <a:bodyPr/>
          <a:lstStyle/>
          <a:p>
            <a:fld id="{00000000-1234-1234-1234-123412341234}" type="slidenum">
              <a:rPr lang="en-GB" smtClean="0"/>
              <a:pPr/>
              <a:t>15</a:t>
            </a:fld>
            <a:endParaRPr lang="en-GB"/>
          </a:p>
        </p:txBody>
      </p:sp>
      <p:sp>
        <p:nvSpPr>
          <p:cNvPr id="5" name="Rectangle 4">
            <a:extLst>
              <a:ext uri="{FF2B5EF4-FFF2-40B4-BE49-F238E27FC236}">
                <a16:creationId xmlns:a16="http://schemas.microsoft.com/office/drawing/2014/main" id="{E096635C-37E5-E9C5-C8F5-514BD1DBE200}"/>
              </a:ext>
            </a:extLst>
          </p:cNvPr>
          <p:cNvSpPr/>
          <p:nvPr/>
        </p:nvSpPr>
        <p:spPr>
          <a:xfrm>
            <a:off x="2409205" y="4369536"/>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Polski podatnik</a:t>
            </a:r>
          </a:p>
        </p:txBody>
      </p:sp>
      <p:sp>
        <p:nvSpPr>
          <p:cNvPr id="6" name="Rectangle 5">
            <a:extLst>
              <a:ext uri="{FF2B5EF4-FFF2-40B4-BE49-F238E27FC236}">
                <a16:creationId xmlns:a16="http://schemas.microsoft.com/office/drawing/2014/main" id="{0A24D650-0FDD-2800-E590-CFD7D372FD72}"/>
              </a:ext>
            </a:extLst>
          </p:cNvPr>
          <p:cNvSpPr/>
          <p:nvPr/>
        </p:nvSpPr>
        <p:spPr>
          <a:xfrm>
            <a:off x="2409205" y="2922487"/>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PL </a:t>
            </a:r>
            <a:r>
              <a:rPr lang="pl-PL" dirty="0" err="1"/>
              <a:t>ExemptCo</a:t>
            </a:r>
            <a:endParaRPr lang="pl-PL" dirty="0"/>
          </a:p>
        </p:txBody>
      </p:sp>
      <p:cxnSp>
        <p:nvCxnSpPr>
          <p:cNvPr id="7" name="Connector: Curved 6">
            <a:extLst>
              <a:ext uri="{FF2B5EF4-FFF2-40B4-BE49-F238E27FC236}">
                <a16:creationId xmlns:a16="http://schemas.microsoft.com/office/drawing/2014/main" id="{95CD4E7C-57C9-F78F-EFEB-22C5082CBE0C}"/>
              </a:ext>
            </a:extLst>
          </p:cNvPr>
          <p:cNvCxnSpPr>
            <a:stCxn id="5" idx="1"/>
            <a:endCxn id="6" idx="1"/>
          </p:cNvCxnSpPr>
          <p:nvPr/>
        </p:nvCxnSpPr>
        <p:spPr>
          <a:xfrm rot="10800000">
            <a:off x="2409205" y="3374309"/>
            <a:ext cx="12700" cy="1447049"/>
          </a:xfrm>
          <a:prstGeom prst="curvedConnector3">
            <a:avLst>
              <a:gd name="adj1" fmla="val 6153488"/>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B7FB7F7-2F4D-FC9F-B28D-124166F389F1}"/>
              </a:ext>
            </a:extLst>
          </p:cNvPr>
          <p:cNvSpPr txBox="1"/>
          <p:nvPr/>
        </p:nvSpPr>
        <p:spPr>
          <a:xfrm>
            <a:off x="442912" y="3913167"/>
            <a:ext cx="1484421" cy="369332"/>
          </a:xfrm>
          <a:prstGeom prst="rect">
            <a:avLst/>
          </a:prstGeom>
          <a:noFill/>
        </p:spPr>
        <p:txBody>
          <a:bodyPr wrap="square" rtlCol="0">
            <a:spAutoFit/>
          </a:bodyPr>
          <a:lstStyle/>
          <a:p>
            <a:r>
              <a:rPr lang="pl-PL" dirty="0"/>
              <a:t>Odsetki</a:t>
            </a:r>
          </a:p>
        </p:txBody>
      </p:sp>
      <p:sp>
        <p:nvSpPr>
          <p:cNvPr id="12" name="Rectangle 11">
            <a:extLst>
              <a:ext uri="{FF2B5EF4-FFF2-40B4-BE49-F238E27FC236}">
                <a16:creationId xmlns:a16="http://schemas.microsoft.com/office/drawing/2014/main" id="{C6E2C98D-AF35-4E9E-2E93-F042DE842331}"/>
              </a:ext>
            </a:extLst>
          </p:cNvPr>
          <p:cNvSpPr/>
          <p:nvPr/>
        </p:nvSpPr>
        <p:spPr>
          <a:xfrm>
            <a:off x="8239391" y="4369537"/>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Polski podatnik</a:t>
            </a:r>
          </a:p>
        </p:txBody>
      </p:sp>
      <p:sp>
        <p:nvSpPr>
          <p:cNvPr id="13" name="Rectangle 12">
            <a:extLst>
              <a:ext uri="{FF2B5EF4-FFF2-40B4-BE49-F238E27FC236}">
                <a16:creationId xmlns:a16="http://schemas.microsoft.com/office/drawing/2014/main" id="{D2F52605-7EDE-E003-A29D-B689A028F8A5}"/>
              </a:ext>
            </a:extLst>
          </p:cNvPr>
          <p:cNvSpPr/>
          <p:nvPr/>
        </p:nvSpPr>
        <p:spPr>
          <a:xfrm>
            <a:off x="8239391" y="2922488"/>
            <a:ext cx="2883050" cy="9036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Non EU </a:t>
            </a:r>
            <a:r>
              <a:rPr lang="pl-PL" dirty="0" err="1"/>
              <a:t>ExemptCo</a:t>
            </a:r>
            <a:endParaRPr lang="pl-PL" dirty="0"/>
          </a:p>
        </p:txBody>
      </p:sp>
      <p:cxnSp>
        <p:nvCxnSpPr>
          <p:cNvPr id="14" name="Connector: Curved 13">
            <a:extLst>
              <a:ext uri="{FF2B5EF4-FFF2-40B4-BE49-F238E27FC236}">
                <a16:creationId xmlns:a16="http://schemas.microsoft.com/office/drawing/2014/main" id="{60BE25A5-A729-BF27-29B1-1FA7F35A087C}"/>
              </a:ext>
            </a:extLst>
          </p:cNvPr>
          <p:cNvCxnSpPr>
            <a:stCxn id="12" idx="1"/>
            <a:endCxn id="13" idx="1"/>
          </p:cNvCxnSpPr>
          <p:nvPr/>
        </p:nvCxnSpPr>
        <p:spPr>
          <a:xfrm rot="10800000">
            <a:off x="8239391" y="3374310"/>
            <a:ext cx="12700" cy="1447049"/>
          </a:xfrm>
          <a:prstGeom prst="curvedConnector3">
            <a:avLst>
              <a:gd name="adj1" fmla="val 6153488"/>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5DF6403-25FC-DF5C-A240-88783317F2D5}"/>
              </a:ext>
            </a:extLst>
          </p:cNvPr>
          <p:cNvSpPr txBox="1"/>
          <p:nvPr/>
        </p:nvSpPr>
        <p:spPr>
          <a:xfrm>
            <a:off x="6273098" y="3913168"/>
            <a:ext cx="1484421" cy="369332"/>
          </a:xfrm>
          <a:prstGeom prst="rect">
            <a:avLst/>
          </a:prstGeom>
          <a:noFill/>
        </p:spPr>
        <p:txBody>
          <a:bodyPr wrap="square" rtlCol="0">
            <a:spAutoFit/>
          </a:bodyPr>
          <a:lstStyle/>
          <a:p>
            <a:r>
              <a:rPr lang="pl-PL" dirty="0"/>
              <a:t>Odsetki</a:t>
            </a:r>
          </a:p>
        </p:txBody>
      </p:sp>
      <p:cxnSp>
        <p:nvCxnSpPr>
          <p:cNvPr id="17" name="Straight Arrow Connector 16">
            <a:extLst>
              <a:ext uri="{FF2B5EF4-FFF2-40B4-BE49-F238E27FC236}">
                <a16:creationId xmlns:a16="http://schemas.microsoft.com/office/drawing/2014/main" id="{E2FC4AAF-36B4-B402-5C34-B6E8907B49B1}"/>
              </a:ext>
            </a:extLst>
          </p:cNvPr>
          <p:cNvCxnSpPr>
            <a:cxnSpLocks/>
          </p:cNvCxnSpPr>
          <p:nvPr/>
        </p:nvCxnSpPr>
        <p:spPr>
          <a:xfrm flipV="1">
            <a:off x="6730409" y="4933507"/>
            <a:ext cx="1339703" cy="733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3DF6E88-7494-8DB1-37AB-CECC18EB28FF}"/>
              </a:ext>
            </a:extLst>
          </p:cNvPr>
          <p:cNvSpPr txBox="1"/>
          <p:nvPr/>
        </p:nvSpPr>
        <p:spPr>
          <a:xfrm>
            <a:off x="5518298" y="5730949"/>
            <a:ext cx="4059568" cy="369332"/>
          </a:xfrm>
          <a:prstGeom prst="rect">
            <a:avLst/>
          </a:prstGeom>
          <a:noFill/>
        </p:spPr>
        <p:txBody>
          <a:bodyPr wrap="square" rtlCol="0">
            <a:spAutoFit/>
          </a:bodyPr>
          <a:lstStyle/>
          <a:p>
            <a:r>
              <a:rPr lang="pl-PL" dirty="0"/>
              <a:t>Podatek od przerzuconych dochodów</a:t>
            </a:r>
          </a:p>
        </p:txBody>
      </p:sp>
    </p:spTree>
    <p:extLst>
      <p:ext uri="{BB962C8B-B14F-4D97-AF65-F5344CB8AC3E}">
        <p14:creationId xmlns:p14="http://schemas.microsoft.com/office/powerpoint/2010/main" val="414268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6FB214-1EB2-7D5C-E462-BE874359AD14}"/>
              </a:ext>
            </a:extLst>
          </p:cNvPr>
          <p:cNvSpPr>
            <a:spLocks noGrp="1"/>
          </p:cNvSpPr>
          <p:nvPr>
            <p:ph type="body" idx="1"/>
          </p:nvPr>
        </p:nvSpPr>
        <p:spPr>
          <a:xfrm>
            <a:off x="4475180" y="2103120"/>
            <a:ext cx="7273731" cy="4073700"/>
          </a:xfrm>
        </p:spPr>
        <p:txBody>
          <a:bodyPr/>
          <a:lstStyle/>
          <a:p>
            <a:pPr marL="50800" indent="0">
              <a:buNone/>
            </a:pPr>
            <a:r>
              <a:rPr lang="pl-PL" sz="1600" b="1" dirty="0"/>
              <a:t>Artykuł 43 WE sprzeciwia się przepisom państwa członkowskiego, które ograniczają możliwość odliczenia do celów podatkowych przez spółkę będącą rezydentem odsetek zapłaconych od pożyczki otrzymanej od spółki bezpośrednio lub pośrednio dominującej, mającej siedzibę w innym państwie członkowskim lub od spółki mającej siedzibę w innym państwie członkowskim, kontrolowanej przez taką spółkę dominującą, nie poddając jednocześnie takiemu ograniczeniu spółki będącej rezydentem, która otrzymała pożyczkę od spółki również będącej rezydentem</a:t>
            </a:r>
            <a:r>
              <a:rPr lang="pl-PL" sz="1600" dirty="0"/>
              <a:t>, chyba że, po pierwsze, przepisy te opierają się na badaniu elementów obiektywnych i możliwych do zweryfikowania, które umożliwiają stwierdzenie istnienia czysto sztucznej struktury służącej wyłącznie do celów podatkowych, przewidując możliwość przedstawienia przez podatnika, w razie potrzeby oraz nie podlegając nadmiernym ograniczeniom administracyjnym, dowodów dotyczących względów handlowych, które leżały u podstaw danej transakcji, oraz po drugie, przepisy te w przypadku stwierdzenia istnienia takiej struktury kwalifikują odsetki jako wypłacone zyski jedynie w takim zakresie, w jakim przewyższają one odsetki, które zostałyby ustalone w warunkach pełnej konkurencji.</a:t>
            </a:r>
          </a:p>
        </p:txBody>
      </p:sp>
      <p:sp>
        <p:nvSpPr>
          <p:cNvPr id="3" name="Title 2">
            <a:extLst>
              <a:ext uri="{FF2B5EF4-FFF2-40B4-BE49-F238E27FC236}">
                <a16:creationId xmlns:a16="http://schemas.microsoft.com/office/drawing/2014/main" id="{AAEBB0B3-F05F-1692-7ACF-05ED68BE453A}"/>
              </a:ext>
            </a:extLst>
          </p:cNvPr>
          <p:cNvSpPr>
            <a:spLocks noGrp="1"/>
          </p:cNvSpPr>
          <p:nvPr>
            <p:ph type="title"/>
          </p:nvPr>
        </p:nvSpPr>
        <p:spPr>
          <a:xfrm>
            <a:off x="4475179" y="432000"/>
            <a:ext cx="7273733" cy="1387200"/>
          </a:xfrm>
        </p:spPr>
        <p:txBody>
          <a:bodyPr/>
          <a:lstStyle/>
          <a:p>
            <a:r>
              <a:rPr lang="pl-PL" dirty="0"/>
              <a:t>TSUE z dnia 13 marca 2007 r.</a:t>
            </a:r>
            <a:br>
              <a:rPr lang="pl-PL" dirty="0"/>
            </a:br>
            <a:r>
              <a:rPr lang="pl-PL" b="1" dirty="0"/>
              <a:t>Test </a:t>
            </a:r>
            <a:r>
              <a:rPr lang="pl-PL" b="1" dirty="0" err="1"/>
              <a:t>Claimants</a:t>
            </a:r>
            <a:r>
              <a:rPr lang="pl-PL" b="1" dirty="0"/>
              <a:t> in the </a:t>
            </a:r>
            <a:r>
              <a:rPr lang="pl-PL" b="1" dirty="0" err="1"/>
              <a:t>Thin</a:t>
            </a:r>
            <a:r>
              <a:rPr lang="pl-PL" b="1" dirty="0"/>
              <a:t> Cap </a:t>
            </a:r>
            <a:r>
              <a:rPr lang="pl-PL" b="1" dirty="0" err="1"/>
              <a:t>Group</a:t>
            </a:r>
            <a:r>
              <a:rPr lang="pl-PL" b="1" dirty="0"/>
              <a:t> </a:t>
            </a:r>
            <a:r>
              <a:rPr lang="pl-PL" b="1" dirty="0" err="1"/>
              <a:t>Litigation</a:t>
            </a:r>
            <a:br>
              <a:rPr lang="pl-PL" dirty="0"/>
            </a:br>
            <a:endParaRPr lang="pl-PL" dirty="0"/>
          </a:p>
        </p:txBody>
      </p:sp>
      <p:sp>
        <p:nvSpPr>
          <p:cNvPr id="4" name="Slide Number Placeholder 3">
            <a:extLst>
              <a:ext uri="{FF2B5EF4-FFF2-40B4-BE49-F238E27FC236}">
                <a16:creationId xmlns:a16="http://schemas.microsoft.com/office/drawing/2014/main" id="{70257BB3-64A1-E45B-A537-4BFAEEFAD7C6}"/>
              </a:ext>
            </a:extLst>
          </p:cNvPr>
          <p:cNvSpPr>
            <a:spLocks noGrp="1"/>
          </p:cNvSpPr>
          <p:nvPr>
            <p:ph type="sldNum" idx="12"/>
          </p:nvPr>
        </p:nvSpPr>
        <p:spPr/>
        <p:txBody>
          <a:bodyPr/>
          <a:lstStyle/>
          <a:p>
            <a:fld id="{00000000-1234-1234-1234-123412341234}" type="slidenum">
              <a:rPr lang="en-GB" smtClean="0"/>
              <a:pPr/>
              <a:t>16</a:t>
            </a:fld>
            <a:endParaRPr lang="en-GB"/>
          </a:p>
        </p:txBody>
      </p:sp>
      <p:pic>
        <p:nvPicPr>
          <p:cNvPr id="5" name="Picture 4" descr="A black sign with gold text in front of tall buildings&#10;&#10;AI-generated content may be incorrect.">
            <a:extLst>
              <a:ext uri="{FF2B5EF4-FFF2-40B4-BE49-F238E27FC236}">
                <a16:creationId xmlns:a16="http://schemas.microsoft.com/office/drawing/2014/main" id="{398D00BF-10E8-7AA9-031D-E00C5BE90C7B}"/>
              </a:ext>
            </a:extLst>
          </p:cNvPr>
          <p:cNvPicPr>
            <a:picLocks noChangeAspect="1"/>
          </p:cNvPicPr>
          <p:nvPr/>
        </p:nvPicPr>
        <p:blipFill>
          <a:blip r:embed="rId2">
            <a:extLst>
              <a:ext uri="{28A0092B-C50C-407E-A947-70E740481C1C}">
                <a14:useLocalDpi xmlns:a14="http://schemas.microsoft.com/office/drawing/2010/main" val="0"/>
              </a:ext>
            </a:extLst>
          </a:blip>
          <a:srcRect l="10033" r="29439"/>
          <a:stretch>
            <a:fillRect/>
          </a:stretch>
        </p:blipFill>
        <p:spPr>
          <a:xfrm>
            <a:off x="107575" y="96059"/>
            <a:ext cx="4001845" cy="6653068"/>
          </a:xfrm>
          <a:prstGeom prst="rect">
            <a:avLst/>
          </a:prstGeom>
        </p:spPr>
      </p:pic>
    </p:spTree>
    <p:extLst>
      <p:ext uri="{BB962C8B-B14F-4D97-AF65-F5344CB8AC3E}">
        <p14:creationId xmlns:p14="http://schemas.microsoft.com/office/powerpoint/2010/main" val="3111494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60F2E58-3B58-BAD0-6213-A7C725365A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 b="22093"/>
          <a:stretch/>
        </p:blipFill>
        <p:spPr bwMode="auto">
          <a:xfrm>
            <a:off x="8127994" y="2286000"/>
            <a:ext cx="4064006" cy="4572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29675E2-3E5A-F673-EB83-964CB7E53DBC}"/>
              </a:ext>
            </a:extLst>
          </p:cNvPr>
          <p:cNvSpPr txBox="1"/>
          <p:nvPr/>
        </p:nvSpPr>
        <p:spPr>
          <a:xfrm>
            <a:off x="442913" y="2103438"/>
            <a:ext cx="5317807" cy="4068761"/>
          </a:xfrm>
          <a:prstGeom prst="rect">
            <a:avLst/>
          </a:prstGeom>
        </p:spPr>
        <p:txBody>
          <a:bodyPr vert="horz" lIns="0" tIns="0" rIns="0" bIns="0" rtlCol="0">
            <a:normAutofit/>
          </a:bodyPr>
          <a:lstStyle/>
          <a:p>
            <a:pPr>
              <a:spcAft>
                <a:spcPts val="1200"/>
              </a:spcAft>
              <a:buSzPct val="100000"/>
              <a:buFont typeface="Arial" panose="020B0604020202020204" pitchFamily="34" charset="0"/>
            </a:pPr>
            <a:r>
              <a:rPr lang="en-US" b="1" dirty="0"/>
              <a:t>dr Mikołaj Konde</a:t>
            </a:r>
            <a:r>
              <a:rPr lang="pl-PL" b="1" dirty="0"/>
              <a:t>j</a:t>
            </a:r>
          </a:p>
          <a:p>
            <a:pPr>
              <a:spcAft>
                <a:spcPts val="1200"/>
              </a:spcAft>
              <a:buSzPct val="100000"/>
              <a:buFont typeface="Arial" panose="020B0604020202020204" pitchFamily="34" charset="0"/>
            </a:pPr>
            <a:r>
              <a:rPr lang="pl-PL" dirty="0">
                <a:solidFill>
                  <a:srgbClr val="003DAB"/>
                </a:solidFill>
              </a:rPr>
              <a:t>k</a:t>
            </a:r>
            <a:r>
              <a:rPr lang="en-US" dirty="0">
                <a:solidFill>
                  <a:srgbClr val="003DAB"/>
                </a:solidFill>
              </a:rPr>
              <a:t>ontakt@mikolajkondej.pl</a:t>
            </a:r>
          </a:p>
        </p:txBody>
      </p:sp>
      <p:sp>
        <p:nvSpPr>
          <p:cNvPr id="1031" name="Title 3">
            <a:extLst>
              <a:ext uri="{FF2B5EF4-FFF2-40B4-BE49-F238E27FC236}">
                <a16:creationId xmlns:a16="http://schemas.microsoft.com/office/drawing/2014/main" id="{06D74E4A-FFB3-8867-D2B0-120E90B71321}"/>
              </a:ext>
            </a:extLst>
          </p:cNvPr>
          <p:cNvSpPr>
            <a:spLocks noGrp="1"/>
          </p:cNvSpPr>
          <p:nvPr>
            <p:ph type="title"/>
          </p:nvPr>
        </p:nvSpPr>
        <p:spPr>
          <a:xfrm>
            <a:off x="442913" y="432000"/>
            <a:ext cx="5317807" cy="1387275"/>
          </a:xfrm>
        </p:spPr>
        <p:txBody>
          <a:bodyPr vert="horz" lIns="0" tIns="0" rIns="0" bIns="0" rtlCol="0" anchor="t" anchorCtr="0">
            <a:normAutofit/>
          </a:bodyPr>
          <a:lstStyle/>
          <a:p>
            <a:r>
              <a:rPr lang="pl-PL" dirty="0"/>
              <a:t>Dziękuję</a:t>
            </a:r>
            <a:endParaRPr lang="en-US" dirty="0"/>
          </a:p>
        </p:txBody>
      </p:sp>
      <p:sp>
        <p:nvSpPr>
          <p:cNvPr id="1033" name="Slide Number Placeholder 4">
            <a:extLst>
              <a:ext uri="{FF2B5EF4-FFF2-40B4-BE49-F238E27FC236}">
                <a16:creationId xmlns:a16="http://schemas.microsoft.com/office/drawing/2014/main" id="{A1F55490-9DBE-B5E4-53B6-BD79D7775FF7}"/>
              </a:ext>
            </a:extLst>
          </p:cNvPr>
          <p:cNvSpPr>
            <a:spLocks noGrp="1"/>
          </p:cNvSpPr>
          <p:nvPr>
            <p:ph type="sldNum" sz="quarter" idx="15"/>
          </p:nvPr>
        </p:nvSpPr>
        <p:spPr>
          <a:xfrm>
            <a:off x="9984296" y="6492240"/>
            <a:ext cx="1764792" cy="137160"/>
          </a:xfrm>
        </p:spPr>
        <p:txBody>
          <a:bodyPr vert="horz" lIns="0" tIns="0" rIns="0" bIns="0" rtlCol="0" anchor="b" anchorCtr="0">
            <a:normAutofit fontScale="77500" lnSpcReduction="20000"/>
          </a:bodyPr>
          <a:lstStyle/>
          <a:p>
            <a:pPr>
              <a:spcAft>
                <a:spcPts val="600"/>
              </a:spcAft>
            </a:pPr>
            <a:fld id="{7870704B-CE94-48CC-AF30-84932A1262A7}" type="slidenum">
              <a:rPr lang="en-GB" smtClean="0"/>
              <a:pPr>
                <a:spcAft>
                  <a:spcPts val="600"/>
                </a:spcAft>
              </a:pPr>
              <a:t>17</a:t>
            </a:fld>
            <a:endParaRPr lang="en-GB"/>
          </a:p>
        </p:txBody>
      </p:sp>
      <p:sp>
        <p:nvSpPr>
          <p:cNvPr id="1035" name="Date Placeholder 5">
            <a:extLst>
              <a:ext uri="{FF2B5EF4-FFF2-40B4-BE49-F238E27FC236}">
                <a16:creationId xmlns:a16="http://schemas.microsoft.com/office/drawing/2014/main" id="{2C108A81-4B7C-4641-C4D0-FDFC5FE3B0F7}"/>
              </a:ext>
            </a:extLst>
          </p:cNvPr>
          <p:cNvSpPr>
            <a:spLocks noGrp="1"/>
          </p:cNvSpPr>
          <p:nvPr>
            <p:ph type="dt" sz="half" idx="16"/>
          </p:nvPr>
        </p:nvSpPr>
        <p:spPr>
          <a:xfrm>
            <a:off x="9984296" y="6355080"/>
            <a:ext cx="1764792" cy="137160"/>
          </a:xfrm>
        </p:spPr>
        <p:txBody>
          <a:bodyPr vert="horz" lIns="0" tIns="0" rIns="0" bIns="0" rtlCol="0" anchor="b" anchorCtr="0">
            <a:normAutofit fontScale="62500" lnSpcReduction="20000"/>
          </a:bodyPr>
          <a:lstStyle/>
          <a:p>
            <a:pPr>
              <a:spcAft>
                <a:spcPts val="600"/>
              </a:spcAft>
            </a:pPr>
            <a:r>
              <a:rPr lang="en-US" kern="1200">
                <a:latin typeface="+mn-lt"/>
                <a:ea typeface="+mn-ea"/>
                <a:cs typeface="+mn-cs"/>
              </a:rPr>
              <a:t>Date</a:t>
            </a:r>
          </a:p>
        </p:txBody>
      </p:sp>
    </p:spTree>
    <p:extLst>
      <p:ext uri="{BB962C8B-B14F-4D97-AF65-F5344CB8AC3E}">
        <p14:creationId xmlns:p14="http://schemas.microsoft.com/office/powerpoint/2010/main" val="362480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5D9B0D0-C214-90CC-AAFA-AEB1AAE25AF6}"/>
              </a:ext>
            </a:extLst>
          </p:cNvPr>
          <p:cNvGraphicFramePr>
            <a:graphicFrameLocks noGrp="1"/>
          </p:cNvGraphicFramePr>
          <p:nvPr>
            <p:extLst>
              <p:ext uri="{D42A27DB-BD31-4B8C-83A1-F6EECF244321}">
                <p14:modId xmlns:p14="http://schemas.microsoft.com/office/powerpoint/2010/main" val="3667332374"/>
              </p:ext>
            </p:extLst>
          </p:nvPr>
        </p:nvGraphicFramePr>
        <p:xfrm>
          <a:off x="0" y="0"/>
          <a:ext cx="12211281" cy="6864013"/>
        </p:xfrm>
        <a:graphic>
          <a:graphicData uri="http://schemas.openxmlformats.org/drawingml/2006/table">
            <a:tbl>
              <a:tblPr firstRow="1" bandRow="1">
                <a:tableStyleId>{5C22544A-7EE6-4342-B048-85BDC9FD1C3A}</a:tableStyleId>
              </a:tblPr>
              <a:tblGrid>
                <a:gridCol w="1838463">
                  <a:extLst>
                    <a:ext uri="{9D8B030D-6E8A-4147-A177-3AD203B41FA5}">
                      <a16:colId xmlns:a16="http://schemas.microsoft.com/office/drawing/2014/main" val="3786264883"/>
                    </a:ext>
                  </a:extLst>
                </a:gridCol>
                <a:gridCol w="5347687">
                  <a:extLst>
                    <a:ext uri="{9D8B030D-6E8A-4147-A177-3AD203B41FA5}">
                      <a16:colId xmlns:a16="http://schemas.microsoft.com/office/drawing/2014/main" val="737909790"/>
                    </a:ext>
                  </a:extLst>
                </a:gridCol>
                <a:gridCol w="5025131">
                  <a:extLst>
                    <a:ext uri="{9D8B030D-6E8A-4147-A177-3AD203B41FA5}">
                      <a16:colId xmlns:a16="http://schemas.microsoft.com/office/drawing/2014/main" val="337956944"/>
                    </a:ext>
                  </a:extLst>
                </a:gridCol>
              </a:tblGrid>
              <a:tr h="302378">
                <a:tc>
                  <a:txBody>
                    <a:bodyPr/>
                    <a:lstStyle/>
                    <a:p>
                      <a:pPr algn="ctr"/>
                      <a:r>
                        <a:rPr lang="en-US" sz="1200" dirty="0"/>
                        <a:t>Element</a:t>
                      </a:r>
                    </a:p>
                  </a:txBody>
                  <a:tcPr>
                    <a:solidFill>
                      <a:schemeClr val="accent2"/>
                    </a:solidFill>
                  </a:tcPr>
                </a:tc>
                <a:tc>
                  <a:txBody>
                    <a:bodyPr/>
                    <a:lstStyle/>
                    <a:p>
                      <a:pPr algn="ctr"/>
                      <a:r>
                        <a:rPr lang="en-US" sz="1200" err="1"/>
                        <a:t>Obecnie</a:t>
                      </a:r>
                      <a:r>
                        <a:rPr lang="en-US" sz="1200" dirty="0"/>
                        <a:t> </a:t>
                      </a:r>
                    </a:p>
                  </a:txBody>
                  <a:tcPr>
                    <a:solidFill>
                      <a:schemeClr val="accent2"/>
                    </a:solidFill>
                  </a:tcPr>
                </a:tc>
                <a:tc>
                  <a:txBody>
                    <a:bodyPr/>
                    <a:lstStyle/>
                    <a:p>
                      <a:pPr algn="ctr"/>
                      <a:r>
                        <a:rPr lang="en-US" sz="1200" dirty="0"/>
                        <a:t>Po </a:t>
                      </a:r>
                      <a:r>
                        <a:rPr lang="en-US" sz="1200" err="1"/>
                        <a:t>zmianie</a:t>
                      </a:r>
                    </a:p>
                  </a:txBody>
                  <a:tcPr>
                    <a:solidFill>
                      <a:schemeClr val="accent2"/>
                    </a:solidFill>
                  </a:tcPr>
                </a:tc>
                <a:extLst>
                  <a:ext uri="{0D108BD9-81ED-4DB2-BD59-A6C34878D82A}">
                    <a16:rowId xmlns:a16="http://schemas.microsoft.com/office/drawing/2014/main" val="1646753042"/>
                  </a:ext>
                </a:extLst>
              </a:tr>
              <a:tr h="1179280">
                <a:tc>
                  <a:txBody>
                    <a:bodyPr/>
                    <a:lstStyle/>
                    <a:p>
                      <a:pPr lvl="0">
                        <a:buNone/>
                      </a:pPr>
                      <a:r>
                        <a:rPr lang="en-US" sz="1200" b="1" i="0" u="none" strike="noStrike" noProof="0" dirty="0" err="1">
                          <a:solidFill>
                            <a:schemeClr val="tx1"/>
                          </a:solidFill>
                          <a:latin typeface="Bierstadt"/>
                        </a:rPr>
                        <a:t>Zakres</a:t>
                      </a:r>
                      <a:r>
                        <a:rPr lang="en-US" sz="1200" b="1" i="0" u="none" strike="noStrike" noProof="0" dirty="0">
                          <a:solidFill>
                            <a:schemeClr val="tx1"/>
                          </a:solidFill>
                          <a:latin typeface="Bierstadt"/>
                        </a:rPr>
                        <a:t> </a:t>
                      </a:r>
                      <a:r>
                        <a:rPr lang="en-US" sz="1200" b="1" i="0" u="none" strike="noStrike" noProof="0" dirty="0" err="1">
                          <a:solidFill>
                            <a:schemeClr val="tx1"/>
                          </a:solidFill>
                          <a:latin typeface="Bierstadt"/>
                        </a:rPr>
                        <a:t>podmiotowy</a:t>
                      </a:r>
                      <a:r>
                        <a:rPr lang="en-US" sz="1200" b="1" i="0" u="none" strike="noStrike" noProof="0" dirty="0">
                          <a:solidFill>
                            <a:schemeClr val="tx1"/>
                          </a:solidFill>
                          <a:latin typeface="Bierstadt"/>
                        </a:rPr>
                        <a:t> </a:t>
                      </a:r>
                      <a:r>
                        <a:rPr lang="en-US" sz="1200" b="1" i="0" u="none" strike="noStrike" noProof="0">
                          <a:solidFill>
                            <a:schemeClr val="tx1"/>
                          </a:solidFill>
                          <a:latin typeface="Bierstadt"/>
                        </a:rPr>
                        <a:t>kosztów </a:t>
                      </a:r>
                      <a:r>
                        <a:rPr lang="en-US" sz="1200" b="1" i="0" u="none" strike="noStrike" noProof="0" dirty="0">
                          <a:solidFill>
                            <a:schemeClr val="tx1"/>
                          </a:solidFill>
                          <a:latin typeface="Bierstadt"/>
                        </a:rPr>
                        <a:t> </a:t>
                      </a:r>
                      <a:br>
                        <a:rPr lang="en-US" sz="1200" b="1" i="0" u="none" strike="noStrike" noProof="0" dirty="0">
                          <a:solidFill>
                            <a:srgbClr val="000000"/>
                          </a:solidFill>
                          <a:latin typeface="Bierstadt"/>
                        </a:rPr>
                      </a:br>
                      <a:r>
                        <a:rPr lang="en-US" sz="1200" b="1" i="0" u="none" strike="noStrike" noProof="0" dirty="0">
                          <a:solidFill>
                            <a:schemeClr val="tx1"/>
                          </a:solidFill>
                          <a:latin typeface="Bierstadt"/>
                        </a:rPr>
                        <a:t>(art. 24aa </a:t>
                      </a:r>
                      <a:r>
                        <a:rPr lang="en-US" sz="1200" b="1" i="0" u="none" strike="noStrike" noProof="0" dirty="0" err="1">
                          <a:solidFill>
                            <a:schemeClr val="tx1"/>
                          </a:solidFill>
                          <a:latin typeface="Bierstadt"/>
                        </a:rPr>
                        <a:t>ust</a:t>
                      </a:r>
                      <a:r>
                        <a:rPr lang="en-US" sz="1200" b="1" i="0" u="none" strike="noStrike" noProof="0" dirty="0">
                          <a:solidFill>
                            <a:schemeClr val="tx1"/>
                          </a:solidFill>
                          <a:latin typeface="Bierstadt"/>
                        </a:rPr>
                        <a:t>. 2 </a:t>
                      </a:r>
                      <a:r>
                        <a:rPr lang="en-US" sz="1200" b="1" i="0" u="none" strike="noStrike" noProof="0" dirty="0" err="1">
                          <a:solidFill>
                            <a:schemeClr val="tx1"/>
                          </a:solidFill>
                          <a:latin typeface="Bierstadt"/>
                        </a:rPr>
                        <a:t>uCIT</a:t>
                      </a:r>
                      <a:r>
                        <a:rPr lang="en-US" sz="1200" b="1" i="0" u="none" strike="noStrike" noProof="0" dirty="0">
                          <a:solidFill>
                            <a:schemeClr val="tx1"/>
                          </a:solidFill>
                          <a:latin typeface="Bierstadt"/>
                        </a:rPr>
                        <a:t>) – </a:t>
                      </a:r>
                      <a:r>
                        <a:rPr lang="en-US" sz="1200" b="1" i="0" u="none" strike="noStrike" noProof="0" dirty="0" err="1">
                          <a:solidFill>
                            <a:srgbClr val="FF0000"/>
                          </a:solidFill>
                          <a:latin typeface="Bierstadt"/>
                        </a:rPr>
                        <a:t>zmiana</a:t>
                      </a:r>
                      <a:r>
                        <a:rPr lang="en-US" sz="1200" b="1" i="0" u="none" strike="noStrike" noProof="0" dirty="0">
                          <a:solidFill>
                            <a:srgbClr val="FF0000"/>
                          </a:solidFill>
                          <a:latin typeface="Bierstadt"/>
                        </a:rPr>
                        <a:t> (</a:t>
                      </a:r>
                      <a:r>
                        <a:rPr lang="en-US" sz="1200" b="1" i="0" u="none" strike="noStrike" noProof="0" dirty="0" err="1">
                          <a:solidFill>
                            <a:srgbClr val="FF0000"/>
                          </a:solidFill>
                          <a:latin typeface="Bierstadt"/>
                        </a:rPr>
                        <a:t>rozszerzenie</a:t>
                      </a:r>
                      <a:r>
                        <a:rPr lang="en-US" sz="1200" b="1" i="0" u="none" strike="noStrike" noProof="0" dirty="0">
                          <a:solidFill>
                            <a:srgbClr val="FF0000"/>
                          </a:solidFill>
                          <a:latin typeface="Bierstadt"/>
                        </a:rPr>
                        <a:t>)</a:t>
                      </a:r>
                    </a:p>
                  </a:txBody>
                  <a:tcPr/>
                </a:tc>
                <a:tc>
                  <a:txBody>
                    <a:bodyPr/>
                    <a:lstStyle/>
                    <a:p>
                      <a:pPr lvl="0" algn="l">
                        <a:buNone/>
                      </a:pPr>
                      <a:r>
                        <a:rPr lang="en-US" sz="1200" b="0" i="0" u="none" strike="noStrike" noProof="0" dirty="0" err="1">
                          <a:solidFill>
                            <a:schemeClr val="tx1"/>
                          </a:solidFill>
                          <a:latin typeface="Bierstadt"/>
                        </a:rPr>
                        <a:t>Zaliczone</a:t>
                      </a:r>
                      <a:r>
                        <a:rPr lang="en-US" sz="1200" b="0" i="0" u="none" strike="noStrike" noProof="0" dirty="0">
                          <a:solidFill>
                            <a:schemeClr val="tx1"/>
                          </a:solidFill>
                          <a:latin typeface="Bierstadt"/>
                        </a:rPr>
                        <a:t> do KUP </a:t>
                      </a:r>
                      <a:r>
                        <a:rPr lang="en-US" sz="1200" b="0" i="0" u="none" strike="noStrike" noProof="0" dirty="0" err="1">
                          <a:solidFill>
                            <a:schemeClr val="tx1"/>
                          </a:solidFill>
                          <a:latin typeface="Bierstadt"/>
                        </a:rPr>
                        <a:t>koszty</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poniesione</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przez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a:t>
                      </a:r>
                      <a:br>
                        <a:rPr lang="en-US" sz="1200" b="0" i="0" u="none" strike="noStrike" noProof="0" dirty="0">
                          <a:solidFill>
                            <a:srgbClr val="000000"/>
                          </a:solidFill>
                          <a:latin typeface="Bierstadt"/>
                        </a:rPr>
                      </a:br>
                      <a:r>
                        <a:rPr lang="en-US" sz="1200" b="0" i="1" u="none" strike="noStrike" noProof="0" dirty="0">
                          <a:solidFill>
                            <a:schemeClr val="tx1"/>
                          </a:solidFill>
                          <a:latin typeface="Bierstadt"/>
                        </a:rPr>
                        <a:t>"Za </a:t>
                      </a:r>
                      <a:r>
                        <a:rPr lang="en-US" sz="1200" b="0" i="1" u="none" strike="noStrike" noProof="0" dirty="0" err="1">
                          <a:solidFill>
                            <a:schemeClr val="tx1"/>
                          </a:solidFill>
                          <a:latin typeface="Bierstadt"/>
                        </a:rPr>
                        <a:t>przerzucone</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dochody</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uznaje</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się</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zaliczone</a:t>
                      </a:r>
                      <a:r>
                        <a:rPr lang="en-US" sz="1200" b="0" i="1" u="none" strike="noStrike" noProof="0" dirty="0">
                          <a:solidFill>
                            <a:schemeClr val="tx1"/>
                          </a:solidFill>
                          <a:latin typeface="Bierstadt"/>
                        </a:rPr>
                        <a:t> do </a:t>
                      </a:r>
                      <a:r>
                        <a:rPr lang="en-US" sz="1200" b="0" i="1" u="none" strike="noStrike" noProof="0" dirty="0" err="1">
                          <a:solidFill>
                            <a:schemeClr val="tx1"/>
                          </a:solidFill>
                          <a:latin typeface="Bierstadt"/>
                        </a:rPr>
                        <a:t>kosztów</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uzyskania</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przychodów</a:t>
                      </a:r>
                      <a:r>
                        <a:rPr lang="en-US" sz="1200" b="0" i="1" u="none" strike="noStrike" noProof="0" dirty="0">
                          <a:solidFill>
                            <a:schemeClr val="tx1"/>
                          </a:solidFill>
                          <a:latin typeface="Bierstadt"/>
                        </a:rPr>
                        <a:t> w </a:t>
                      </a:r>
                      <a:r>
                        <a:rPr lang="en-US" sz="1200" b="0" i="1" u="none" strike="noStrike" noProof="0" dirty="0" err="1">
                          <a:solidFill>
                            <a:schemeClr val="tx1"/>
                          </a:solidFill>
                          <a:latin typeface="Bierstadt"/>
                        </a:rPr>
                        <a:t>roku</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podatkowym</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koszty</a:t>
                      </a:r>
                      <a:r>
                        <a:rPr lang="en-US" sz="1200" b="0" i="1" u="none" strike="noStrike" noProof="0" dirty="0">
                          <a:solidFill>
                            <a:schemeClr val="tx1"/>
                          </a:solidFill>
                          <a:latin typeface="Bierstadt"/>
                        </a:rPr>
                        <a:t> </a:t>
                      </a:r>
                      <a:r>
                        <a:rPr lang="en-US" sz="1200" b="0" i="1" u="sng" strike="noStrike" noProof="0" dirty="0" err="1">
                          <a:solidFill>
                            <a:schemeClr val="tx1"/>
                          </a:solidFill>
                          <a:latin typeface="Bierstadt"/>
                        </a:rPr>
                        <a:t>poniesione</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przez</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podatnika</a:t>
                      </a:r>
                      <a:r>
                        <a:rPr lang="en-US" sz="1200" b="0" i="1" u="none" strike="noStrike" noProof="0" dirty="0">
                          <a:solidFill>
                            <a:schemeClr val="tx1"/>
                          </a:solidFill>
                          <a:latin typeface="Bierstadt"/>
                        </a:rPr>
                        <a:t> (…)" </a:t>
                      </a:r>
                      <a:endParaRPr lang="en-US" sz="1200" b="0" i="0" u="none" strike="noStrike" noProof="0" dirty="0">
                        <a:solidFill>
                          <a:schemeClr val="tx1"/>
                        </a:solidFill>
                        <a:latin typeface="Bierstadt"/>
                      </a:endParaRPr>
                    </a:p>
                  </a:txBody>
                  <a:tcPr/>
                </a:tc>
                <a:tc>
                  <a:txBody>
                    <a:bodyPr/>
                    <a:lstStyle/>
                    <a:p>
                      <a:pPr lvl="0" algn="l">
                        <a:buNone/>
                      </a:pPr>
                      <a:r>
                        <a:rPr lang="en-US" sz="1200" b="0" i="0" u="none" strike="noStrike" noProof="0" dirty="0">
                          <a:solidFill>
                            <a:schemeClr val="tx1"/>
                          </a:solidFill>
                          <a:latin typeface="Bierstadt"/>
                        </a:rPr>
                        <a:t>W </a:t>
                      </a:r>
                      <a:r>
                        <a:rPr lang="en-US" sz="1200" b="0" i="0" u="none" strike="noStrike" noProof="0" err="1">
                          <a:solidFill>
                            <a:schemeClr val="tx1"/>
                          </a:solidFill>
                          <a:latin typeface="Bierstadt"/>
                        </a:rPr>
                        <a:t>przypadku</a:t>
                      </a:r>
                      <a:r>
                        <a:rPr lang="en-US" sz="1200" b="0" i="0" u="none" strike="noStrike" noProof="0" dirty="0">
                          <a:solidFill>
                            <a:schemeClr val="tx1"/>
                          </a:solidFill>
                          <a:latin typeface="Bierstadt"/>
                        </a:rPr>
                        <a:t> PGK - </a:t>
                      </a:r>
                      <a:r>
                        <a:rPr lang="en-US" sz="1200" b="0" i="0" u="none" strike="noStrike" noProof="0" err="1">
                          <a:solidFill>
                            <a:schemeClr val="tx1"/>
                          </a:solidFill>
                          <a:latin typeface="Bierstadt"/>
                        </a:rPr>
                        <a:t>koszty</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poniesione</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przez</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spółki</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tworzące</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tę</a:t>
                      </a:r>
                      <a:r>
                        <a:rPr lang="en-US" sz="1200" b="0" i="0" u="none" strike="noStrike" noProof="0" dirty="0">
                          <a:solidFill>
                            <a:schemeClr val="tx1"/>
                          </a:solidFill>
                          <a:latin typeface="Bierstadt"/>
                        </a:rPr>
                        <a:t> </a:t>
                      </a:r>
                      <a:r>
                        <a:rPr lang="en-US" sz="1200" b="0" i="0" u="none" strike="noStrike" noProof="0" err="1">
                          <a:solidFill>
                            <a:schemeClr val="tx1"/>
                          </a:solidFill>
                          <a:latin typeface="Bierstadt"/>
                        </a:rPr>
                        <a:t>grupę</a:t>
                      </a:r>
                      <a:endParaRPr lang="en-US" sz="1200" b="0" i="0" u="none" strike="noStrike" noProof="0">
                        <a:solidFill>
                          <a:srgbClr val="090909"/>
                        </a:solidFill>
                        <a:latin typeface="Bierstadt"/>
                      </a:endParaRPr>
                    </a:p>
                    <a:p>
                      <a:pPr lvl="0" algn="l">
                        <a:buNone/>
                      </a:pPr>
                      <a:endParaRPr lang="en-US" sz="1200" b="0" i="0" u="none" strike="noStrike" noProof="0" dirty="0">
                        <a:solidFill>
                          <a:srgbClr val="090909"/>
                        </a:solidFill>
                        <a:latin typeface="Bierstadt"/>
                      </a:endParaRPr>
                    </a:p>
                    <a:p>
                      <a:pPr lvl="0" algn="l">
                        <a:buNone/>
                      </a:pPr>
                      <a:r>
                        <a:rPr lang="en-US" sz="1200" b="0" i="1" u="none" strike="noStrike" noProof="0" dirty="0">
                          <a:solidFill>
                            <a:schemeClr val="tx1"/>
                          </a:solidFill>
                          <a:latin typeface="Bierstadt"/>
                        </a:rPr>
                        <a:t>"(…) a w </a:t>
                      </a:r>
                      <a:r>
                        <a:rPr lang="en-US" sz="1200" b="0" i="1" u="none" strike="noStrike" noProof="0" dirty="0" err="1">
                          <a:solidFill>
                            <a:schemeClr val="tx1"/>
                          </a:solidFill>
                          <a:latin typeface="Bierstadt"/>
                        </a:rPr>
                        <a:t>przypadku</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podatkowej</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grupy</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kapitałowej</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koszty</a:t>
                      </a:r>
                      <a:r>
                        <a:rPr lang="en-US" sz="1200" b="0" i="1" u="none" strike="noStrike" noProof="0" dirty="0">
                          <a:solidFill>
                            <a:schemeClr val="tx1"/>
                          </a:solidFill>
                          <a:latin typeface="Bierstadt"/>
                        </a:rPr>
                        <a:t> </a:t>
                      </a:r>
                      <a:r>
                        <a:rPr lang="en-US" sz="1200" b="0" i="1" u="sng" strike="noStrike" noProof="0" dirty="0" err="1">
                          <a:solidFill>
                            <a:schemeClr val="tx1"/>
                          </a:solidFill>
                          <a:latin typeface="Bierstadt"/>
                        </a:rPr>
                        <a:t>poniesione</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przez</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spółki</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tworzące</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tę</a:t>
                      </a:r>
                      <a:r>
                        <a:rPr lang="en-US" sz="1200" b="0" i="1" u="sng" strike="noStrike" noProof="0" dirty="0">
                          <a:solidFill>
                            <a:schemeClr val="tx1"/>
                          </a:solidFill>
                          <a:latin typeface="Bierstadt"/>
                        </a:rPr>
                        <a:t> </a:t>
                      </a:r>
                      <a:r>
                        <a:rPr lang="en-US" sz="1200" b="0" i="1" u="sng" strike="noStrike" noProof="0" dirty="0" err="1">
                          <a:solidFill>
                            <a:schemeClr val="tx1"/>
                          </a:solidFill>
                          <a:latin typeface="Bierstadt"/>
                        </a:rPr>
                        <a:t>grupę</a:t>
                      </a:r>
                      <a:r>
                        <a:rPr lang="en-US" sz="1200" b="0" i="1" u="none" strike="noStrike" noProof="0" dirty="0">
                          <a:solidFill>
                            <a:schemeClr val="tx1"/>
                          </a:solidFill>
                          <a:latin typeface="Bierstadt"/>
                        </a:rPr>
                        <a:t>" </a:t>
                      </a:r>
                      <a:r>
                        <a:rPr lang="en-US" sz="1200" b="0" i="0" u="none" strike="noStrike" noProof="0" dirty="0">
                          <a:solidFill>
                            <a:srgbClr val="000000"/>
                          </a:solidFill>
                          <a:latin typeface="Bierstadt"/>
                        </a:rPr>
                        <a:t>[art. 2 pkt 10 lit. a </a:t>
                      </a:r>
                      <a:r>
                        <a:rPr lang="en-US" sz="1200" b="0" i="0" u="none" strike="noStrike" noProof="0" dirty="0" err="1">
                          <a:solidFill>
                            <a:srgbClr val="000000"/>
                          </a:solidFill>
                          <a:latin typeface="Bierstadt"/>
                        </a:rPr>
                        <a:t>nowelizacji</a:t>
                      </a:r>
                      <a:r>
                        <a:rPr lang="en-US" sz="1200" b="0" i="0" u="none" strike="noStrike" noProof="0" dirty="0">
                          <a:solidFill>
                            <a:srgbClr val="000000"/>
                          </a:solidFill>
                          <a:latin typeface="Bierstadt"/>
                        </a:rPr>
                        <a:t>)</a:t>
                      </a:r>
                      <a:endParaRPr lang="en-US" sz="1200" dirty="0"/>
                    </a:p>
                  </a:txBody>
                  <a:tcPr/>
                </a:tc>
                <a:extLst>
                  <a:ext uri="{0D108BD9-81ED-4DB2-BD59-A6C34878D82A}">
                    <a16:rowId xmlns:a16="http://schemas.microsoft.com/office/drawing/2014/main" val="1130397191"/>
                  </a:ext>
                </a:extLst>
              </a:tr>
              <a:tr h="1073447">
                <a:tc>
                  <a:txBody>
                    <a:bodyPr/>
                    <a:lstStyle/>
                    <a:p>
                      <a:pPr lvl="0">
                        <a:buNone/>
                      </a:pPr>
                      <a:r>
                        <a:rPr lang="en-US" sz="1200" b="1" i="0" u="none" strike="noStrike" noProof="0" dirty="0">
                          <a:solidFill>
                            <a:schemeClr val="tx1"/>
                          </a:solidFill>
                          <a:latin typeface="Bierstadt"/>
                        </a:rPr>
                        <a:t>Warunek </a:t>
                      </a:r>
                      <a:r>
                        <a:rPr lang="en-US" sz="1200" b="1" i="0" u="none" strike="noStrike" noProof="0" dirty="0" err="1">
                          <a:solidFill>
                            <a:schemeClr val="tx1"/>
                          </a:solidFill>
                          <a:latin typeface="Bierstadt"/>
                        </a:rPr>
                        <a:t>niskiego</a:t>
                      </a:r>
                      <a:r>
                        <a:rPr lang="en-US" sz="1200" b="1" i="0" u="none" strike="noStrike" noProof="0" dirty="0">
                          <a:solidFill>
                            <a:schemeClr val="tx1"/>
                          </a:solidFill>
                          <a:latin typeface="Bierstadt"/>
                        </a:rPr>
                        <a:t> </a:t>
                      </a:r>
                      <a:r>
                        <a:rPr lang="en-US" sz="1200" b="1" i="0" u="none" strike="noStrike" noProof="0" dirty="0" err="1">
                          <a:solidFill>
                            <a:schemeClr val="tx1"/>
                          </a:solidFill>
                          <a:latin typeface="Bierstadt"/>
                        </a:rPr>
                        <a:t>opodatkowania</a:t>
                      </a:r>
                      <a:r>
                        <a:rPr lang="en-US" sz="1200" b="1" i="0" u="none" strike="noStrike" noProof="0" dirty="0">
                          <a:solidFill>
                            <a:schemeClr val="tx1"/>
                          </a:solidFill>
                          <a:latin typeface="Bierstadt"/>
                        </a:rPr>
                        <a:t> </a:t>
                      </a:r>
                      <a:br>
                        <a:rPr lang="en-US" sz="1200" b="1" i="0" u="none" strike="noStrike" noProof="0" dirty="0">
                          <a:solidFill>
                            <a:srgbClr val="000000"/>
                          </a:solidFill>
                          <a:latin typeface="Bierstadt"/>
                        </a:rPr>
                      </a:br>
                      <a:r>
                        <a:rPr lang="en-US" sz="1200" b="1" i="0" u="none" strike="noStrike" noProof="0" dirty="0">
                          <a:solidFill>
                            <a:schemeClr val="tx1"/>
                          </a:solidFill>
                          <a:latin typeface="Bierstadt"/>
                        </a:rPr>
                        <a:t>(</a:t>
                      </a:r>
                      <a:r>
                        <a:rPr lang="en-US" sz="1200" b="1" i="0" u="none" strike="noStrike" noProof="0" dirty="0">
                          <a:solidFill>
                            <a:srgbClr val="000000"/>
                          </a:solidFill>
                          <a:latin typeface="Bierstadt"/>
                        </a:rPr>
                        <a:t>art. 24aa </a:t>
                      </a:r>
                      <a:r>
                        <a:rPr lang="en-US" sz="1200" b="1" i="0" u="none" strike="noStrike" noProof="0" dirty="0" err="1">
                          <a:solidFill>
                            <a:srgbClr val="000000"/>
                          </a:solidFill>
                          <a:latin typeface="Bierstadt"/>
                        </a:rPr>
                        <a:t>ust</a:t>
                      </a:r>
                      <a:r>
                        <a:rPr lang="en-US" sz="1200" b="1" i="0" u="none" strike="noStrike" noProof="0" dirty="0">
                          <a:solidFill>
                            <a:srgbClr val="000000"/>
                          </a:solidFill>
                          <a:latin typeface="Bierstadt"/>
                        </a:rPr>
                        <a:t>. 2 pkt 1 </a:t>
                      </a:r>
                      <a:r>
                        <a:rPr lang="en-US" sz="1200" b="1" i="0" u="none" strike="noStrike" noProof="0" dirty="0" err="1">
                          <a:solidFill>
                            <a:srgbClr val="000000"/>
                          </a:solidFill>
                          <a:latin typeface="Bierstadt"/>
                        </a:rPr>
                        <a:t>uCIT</a:t>
                      </a:r>
                      <a:r>
                        <a:rPr lang="en-US" sz="1200" b="1" i="0" u="none" strike="noStrike" noProof="0" dirty="0">
                          <a:solidFill>
                            <a:schemeClr val="tx1"/>
                          </a:solidFill>
                          <a:latin typeface="Bierstadt"/>
                        </a:rPr>
                        <a:t>) - </a:t>
                      </a:r>
                      <a:r>
                        <a:rPr lang="en-US" sz="1200" b="1" i="0" u="none" strike="noStrike" noProof="0" dirty="0">
                          <a:solidFill>
                            <a:srgbClr val="00B050"/>
                          </a:solidFill>
                          <a:latin typeface="Bierstadt"/>
                        </a:rPr>
                        <a:t>bez </a:t>
                      </a:r>
                      <a:r>
                        <a:rPr lang="en-US" sz="1200" b="1" i="0" u="none" strike="noStrike" noProof="0" dirty="0" err="1">
                          <a:solidFill>
                            <a:srgbClr val="00B050"/>
                          </a:solidFill>
                          <a:latin typeface="Bierstadt"/>
                        </a:rPr>
                        <a:t>zmian</a:t>
                      </a:r>
                      <a:endParaRPr lang="en-US" sz="1200" b="1" i="0" u="none" strike="noStrike" noProof="0" dirty="0">
                        <a:solidFill>
                          <a:srgbClr val="00B050"/>
                        </a:solidFill>
                        <a:latin typeface="Bierstadt"/>
                      </a:endParaRPr>
                    </a:p>
                  </a:txBody>
                  <a:tcPr/>
                </a:tc>
                <a:tc gridSpan="2">
                  <a:txBody>
                    <a:bodyPr/>
                    <a:lstStyle/>
                    <a:p>
                      <a:pPr lvl="0" algn="l">
                        <a:buNone/>
                      </a:pPr>
                      <a:r>
                        <a:rPr lang="en-US" sz="1200" b="0" i="0" u="none" strike="noStrike" baseline="0" noProof="0" err="1">
                          <a:solidFill>
                            <a:srgbClr val="000000"/>
                          </a:solidFill>
                          <a:latin typeface="Bierstadt"/>
                        </a:rPr>
                        <a:t>Podmiot</a:t>
                      </a:r>
                      <a:r>
                        <a:rPr lang="en-US" sz="1200" b="0" i="0" u="none" strike="noStrike" baseline="0" noProof="0" dirty="0">
                          <a:solidFill>
                            <a:srgbClr val="000000"/>
                          </a:solidFill>
                          <a:latin typeface="Bierstadt"/>
                        </a:rPr>
                        <a:t> </a:t>
                      </a:r>
                      <a:r>
                        <a:rPr lang="en-US" sz="1200" b="0" i="0" u="none" strike="noStrike" baseline="0" noProof="0" err="1">
                          <a:solidFill>
                            <a:srgbClr val="000000"/>
                          </a:solidFill>
                          <a:latin typeface="Bierstadt"/>
                        </a:rPr>
                        <a:t>powiązany</a:t>
                      </a:r>
                      <a:r>
                        <a:rPr lang="en-US" sz="1200" b="0" i="0" u="none" strike="noStrike" baseline="0" noProof="0" dirty="0">
                          <a:solidFill>
                            <a:srgbClr val="000000"/>
                          </a:solidFill>
                          <a:latin typeface="Bierstadt"/>
                        </a:rPr>
                        <a:t> </a:t>
                      </a:r>
                      <a:r>
                        <a:rPr lang="en-US" sz="1200" b="0" i="0" u="none" strike="noStrike" baseline="0" noProof="0" err="1">
                          <a:solidFill>
                            <a:srgbClr val="000000"/>
                          </a:solidFill>
                          <a:latin typeface="Bierstadt"/>
                        </a:rPr>
                        <a:t>podlega</a:t>
                      </a:r>
                      <a:r>
                        <a:rPr lang="en-US" sz="1200" b="0" i="0" u="none" strike="noStrike" baseline="0" noProof="0" dirty="0">
                          <a:solidFill>
                            <a:srgbClr val="000000"/>
                          </a:solidFill>
                          <a:latin typeface="Bierstadt"/>
                        </a:rPr>
                        <a:t> </a:t>
                      </a:r>
                      <a:r>
                        <a:rPr lang="en-US" sz="1200" b="0" i="0" u="none" strike="noStrike" baseline="0" noProof="0" err="1">
                          <a:solidFill>
                            <a:srgbClr val="000000"/>
                          </a:solidFill>
                          <a:latin typeface="Bierstadt"/>
                        </a:rPr>
                        <a:t>opodatkowaniu</a:t>
                      </a:r>
                      <a:r>
                        <a:rPr lang="en-US" sz="1200" b="0" i="0" u="none" strike="noStrike" baseline="0" noProof="0" dirty="0">
                          <a:solidFill>
                            <a:srgbClr val="000000"/>
                          </a:solidFill>
                          <a:latin typeface="Bierstadt"/>
                        </a:rPr>
                        <a:t> </a:t>
                      </a:r>
                      <a:r>
                        <a:rPr lang="en-US" sz="1200" b="0" i="0" u="sng" strike="noStrike" baseline="0" noProof="0" dirty="0">
                          <a:solidFill>
                            <a:srgbClr val="000000"/>
                          </a:solidFill>
                          <a:latin typeface="Bierstadt"/>
                        </a:rPr>
                        <a:t>14.25 %</a:t>
                      </a:r>
                    </a:p>
                    <a:p>
                      <a:pPr lvl="0" algn="l">
                        <a:buNone/>
                      </a:pPr>
                      <a:endParaRPr lang="en-US" sz="1200" b="0" i="0" u="none" strike="noStrike" baseline="0" noProof="0" dirty="0">
                        <a:solidFill>
                          <a:srgbClr val="000000"/>
                        </a:solidFill>
                        <a:latin typeface="Bierstadt"/>
                      </a:endParaRPr>
                    </a:p>
                    <a:p>
                      <a:pPr lvl="0" algn="l">
                        <a:buNone/>
                      </a:pP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podlega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opodatkowaniu</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według</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stawki</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podatku</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dochodowego</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niższej</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niż</a:t>
                      </a:r>
                      <a:r>
                        <a:rPr lang="en-US" sz="1200" b="0" i="1" u="none" strike="noStrike" baseline="0" noProof="0" dirty="0">
                          <a:solidFill>
                            <a:srgbClr val="000000"/>
                          </a:solidFill>
                          <a:latin typeface="Bierstadt"/>
                        </a:rPr>
                        <a:t> 14,25%, </a:t>
                      </a:r>
                      <a:r>
                        <a:rPr lang="en-US" sz="1200" b="0" i="1" u="none" strike="noStrike" baseline="0" noProof="0" dirty="0" err="1">
                          <a:solidFill>
                            <a:srgbClr val="000000"/>
                          </a:solidFill>
                          <a:latin typeface="Bierstadt"/>
                        </a:rPr>
                        <a:t>obliczonej</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zgodnie</a:t>
                      </a:r>
                      <a:r>
                        <a:rPr lang="en-US" sz="1200" b="0" i="1" u="none" strike="noStrike" baseline="0" noProof="0" dirty="0">
                          <a:solidFill>
                            <a:srgbClr val="000000"/>
                          </a:solidFill>
                          <a:latin typeface="Bierstadt"/>
                        </a:rPr>
                        <a:t> z </a:t>
                      </a:r>
                      <a:r>
                        <a:rPr lang="en-US" sz="1200" b="0" i="1" u="none" strike="noStrike" baseline="0" noProof="0" dirty="0" err="1">
                          <a:solidFill>
                            <a:srgbClr val="000000"/>
                          </a:solidFill>
                          <a:latin typeface="Bierstadt"/>
                        </a:rPr>
                        <a:t>ust</a:t>
                      </a:r>
                      <a:r>
                        <a:rPr lang="en-US" sz="1200" b="0" i="1" u="none" strike="noStrike" baseline="0" noProof="0" dirty="0">
                          <a:solidFill>
                            <a:srgbClr val="000000"/>
                          </a:solidFill>
                          <a:latin typeface="Bierstadt"/>
                        </a:rPr>
                        <a:t>. 2a </a:t>
                      </a:r>
                      <a:r>
                        <a:rPr lang="en-US" sz="1200" b="0" i="1" u="none" strike="noStrike" baseline="0" noProof="0" dirty="0" err="1">
                          <a:solidFill>
                            <a:srgbClr val="000000"/>
                          </a:solidFill>
                          <a:latin typeface="Bierstadt"/>
                        </a:rPr>
                        <a:t>i</a:t>
                      </a:r>
                      <a:r>
                        <a:rPr lang="en-US" sz="1200" b="0" i="1" u="none" strike="noStrike" baseline="0" noProof="0" dirty="0">
                          <a:solidFill>
                            <a:srgbClr val="000000"/>
                          </a:solidFill>
                          <a:latin typeface="Bierstadt"/>
                        </a:rPr>
                        <a:t> 2b, </a:t>
                      </a:r>
                      <a:r>
                        <a:rPr lang="en-US" sz="1200" b="0" i="1" u="none" strike="noStrike" baseline="0" noProof="0" dirty="0" err="1">
                          <a:solidFill>
                            <a:srgbClr val="000000"/>
                          </a:solidFill>
                          <a:latin typeface="Bierstadt"/>
                        </a:rPr>
                        <a:t>lub</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zwolnieniu</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lub</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wyłączeniu</a:t>
                      </a:r>
                      <a:r>
                        <a:rPr lang="en-US" sz="1200" b="0" i="1" u="none" strike="noStrike" baseline="0" noProof="0" dirty="0">
                          <a:solidFill>
                            <a:srgbClr val="000000"/>
                          </a:solidFill>
                          <a:latin typeface="Bierstadt"/>
                        </a:rPr>
                        <a:t> z </a:t>
                      </a:r>
                      <a:r>
                        <a:rPr lang="en-US" sz="1200" b="0" i="1" u="none" strike="noStrike" baseline="0" noProof="0" dirty="0" err="1">
                          <a:solidFill>
                            <a:srgbClr val="000000"/>
                          </a:solidFill>
                          <a:latin typeface="Bierstadt"/>
                        </a:rPr>
                        <a:t>opodatkowania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tym</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podatkiem</a:t>
                      </a:r>
                      <a:r>
                        <a:rPr lang="en-US" sz="1200" b="0" i="1" u="none" strike="noStrike" baseline="0" noProof="0" dirty="0">
                          <a:solidFill>
                            <a:srgbClr val="000000"/>
                          </a:solidFill>
                          <a:latin typeface="Bierstadt"/>
                        </a:rPr>
                        <a:t>" </a:t>
                      </a:r>
                      <a:endParaRPr lang="en-US" sz="1200" b="0" i="0" u="none" strike="noStrike" baseline="0" noProof="0" dirty="0">
                        <a:solidFill>
                          <a:srgbClr val="000000"/>
                        </a:solidFill>
                        <a:latin typeface="Bierstadt"/>
                      </a:endParaRPr>
                    </a:p>
                    <a:p>
                      <a:pPr lvl="0" algn="l">
                        <a:buNone/>
                      </a:pPr>
                      <a:endParaRPr lang="en-US" sz="1200" b="0" i="0" u="none" strike="noStrike" baseline="0" noProof="0" dirty="0">
                        <a:solidFill>
                          <a:srgbClr val="000000"/>
                        </a:solidFill>
                        <a:latin typeface="Bierstadt"/>
                      </a:endParaRPr>
                    </a:p>
                  </a:txBody>
                  <a:tcPr/>
                </a:tc>
                <a:tc hMerge="1">
                  <a:txBody>
                    <a:bodyPr/>
                    <a:lstStyle/>
                    <a:p>
                      <a:endParaRPr lang="en-US"/>
                    </a:p>
                  </a:txBody>
                  <a:tcPr/>
                </a:tc>
                <a:extLst>
                  <a:ext uri="{0D108BD9-81ED-4DB2-BD59-A6C34878D82A}">
                    <a16:rowId xmlns:a16="http://schemas.microsoft.com/office/drawing/2014/main" val="944267152"/>
                  </a:ext>
                </a:extLst>
              </a:tr>
              <a:tr h="1466537">
                <a:tc>
                  <a:txBody>
                    <a:bodyPr/>
                    <a:lstStyle/>
                    <a:p>
                      <a:pPr lvl="0">
                        <a:buNone/>
                      </a:pPr>
                      <a:r>
                        <a:rPr lang="en-US" sz="1200" b="1" i="0" u="none" strike="noStrike" noProof="0" dirty="0">
                          <a:solidFill>
                            <a:schemeClr val="tx1"/>
                          </a:solidFill>
                          <a:latin typeface="Bierstadt"/>
                        </a:rPr>
                        <a:t>Warunek </a:t>
                      </a:r>
                      <a:r>
                        <a:rPr lang="en-US" sz="1200" b="1" i="0" u="none" strike="noStrike" noProof="0" dirty="0" err="1">
                          <a:solidFill>
                            <a:schemeClr val="tx1"/>
                          </a:solidFill>
                          <a:latin typeface="Bierstadt"/>
                        </a:rPr>
                        <a:t>przychodowy</a:t>
                      </a:r>
                      <a:r>
                        <a:rPr lang="en-US" sz="1200" b="1" i="0" u="none" strike="noStrike" noProof="0" dirty="0">
                          <a:solidFill>
                            <a:schemeClr val="tx1"/>
                          </a:solidFill>
                          <a:latin typeface="Bierstadt"/>
                        </a:rPr>
                        <a:t> </a:t>
                      </a:r>
                      <a:br>
                        <a:rPr lang="en-US" sz="1200" b="1" i="0" u="none" strike="noStrike" noProof="0" dirty="0">
                          <a:solidFill>
                            <a:srgbClr val="000000"/>
                          </a:solidFill>
                          <a:latin typeface="Bierstadt"/>
                        </a:rPr>
                      </a:br>
                      <a:r>
                        <a:rPr lang="en-US" sz="1200" b="1" i="0" u="none" strike="noStrike" noProof="0" dirty="0">
                          <a:solidFill>
                            <a:schemeClr val="tx1"/>
                          </a:solidFill>
                          <a:latin typeface="Bierstadt"/>
                        </a:rPr>
                        <a:t>(</a:t>
                      </a:r>
                      <a:r>
                        <a:rPr lang="en-US" sz="1200" b="1" i="0" u="none" strike="noStrike" noProof="0" dirty="0">
                          <a:solidFill>
                            <a:srgbClr val="000000"/>
                          </a:solidFill>
                          <a:latin typeface="Bierstadt"/>
                        </a:rPr>
                        <a:t>art. 24aa </a:t>
                      </a:r>
                      <a:r>
                        <a:rPr lang="en-US" sz="1200" b="1" i="0" u="none" strike="noStrike" noProof="0" dirty="0" err="1">
                          <a:solidFill>
                            <a:srgbClr val="000000"/>
                          </a:solidFill>
                          <a:latin typeface="Bierstadt"/>
                        </a:rPr>
                        <a:t>ust</a:t>
                      </a:r>
                      <a:r>
                        <a:rPr lang="en-US" sz="1200" b="1" i="0" u="none" strike="noStrike" noProof="0" dirty="0">
                          <a:solidFill>
                            <a:srgbClr val="000000"/>
                          </a:solidFill>
                          <a:latin typeface="Bierstadt"/>
                        </a:rPr>
                        <a:t>. 2 pkt 2 </a:t>
                      </a:r>
                      <a:r>
                        <a:rPr lang="en-US" sz="1200" b="1" i="0" u="none" strike="noStrike" noProof="0" dirty="0" err="1">
                          <a:solidFill>
                            <a:srgbClr val="000000"/>
                          </a:solidFill>
                          <a:latin typeface="Bierstadt"/>
                        </a:rPr>
                        <a:t>uCIT</a:t>
                      </a:r>
                      <a:r>
                        <a:rPr lang="en-US" sz="1200" b="1" i="0" u="none" strike="noStrike" noProof="0" dirty="0">
                          <a:solidFill>
                            <a:schemeClr val="tx1"/>
                          </a:solidFill>
                          <a:latin typeface="Bierstadt"/>
                        </a:rPr>
                        <a:t>) - </a:t>
                      </a:r>
                      <a:r>
                        <a:rPr lang="en-US" sz="1200" b="1" i="0" u="none" strike="noStrike" noProof="0" dirty="0" err="1">
                          <a:solidFill>
                            <a:srgbClr val="FF0000"/>
                          </a:solidFill>
                          <a:latin typeface="Bierstadt"/>
                        </a:rPr>
                        <a:t>usunięcie</a:t>
                      </a:r>
                      <a:r>
                        <a:rPr lang="en-US" sz="1200" b="1" i="0" u="none" strike="noStrike" noProof="0" dirty="0">
                          <a:solidFill>
                            <a:srgbClr val="FF0000"/>
                          </a:solidFill>
                          <a:latin typeface="Bierstadt"/>
                        </a:rPr>
                        <a:t> </a:t>
                      </a:r>
                      <a:endParaRPr lang="en-US" sz="1200" dirty="0">
                        <a:solidFill>
                          <a:srgbClr val="FF0000"/>
                        </a:solidFill>
                      </a:endParaRPr>
                    </a:p>
                  </a:txBody>
                  <a:tcPr/>
                </a:tc>
                <a:tc>
                  <a:txBody>
                    <a:bodyPr/>
                    <a:lstStyle/>
                    <a:p>
                      <a:pPr lvl="0">
                        <a:buNone/>
                      </a:pPr>
                      <a:r>
                        <a:rPr lang="en-US" sz="1200" b="0" i="0" u="sng" strike="noStrike" noProof="0" dirty="0">
                          <a:solidFill>
                            <a:schemeClr val="tx1"/>
                          </a:solidFill>
                          <a:latin typeface="Bierstadt"/>
                        </a:rPr>
                        <a:t>Min. 50%</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przychodów</a:t>
                      </a:r>
                      <a:r>
                        <a:rPr lang="en-US" sz="1200" b="0" i="0" u="none" strike="noStrike" noProof="0" dirty="0">
                          <a:solidFill>
                            <a:schemeClr val="tx1"/>
                          </a:solidFill>
                          <a:latin typeface="Bierstadt"/>
                        </a:rPr>
                        <a:t> od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spółek</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powiązanych</a:t>
                      </a:r>
                      <a:r>
                        <a:rPr lang="en-US" sz="1200" b="0" i="0" u="none" strike="noStrike" noProof="0" dirty="0">
                          <a:solidFill>
                            <a:schemeClr val="tx1"/>
                          </a:solidFill>
                          <a:latin typeface="Bierstadt"/>
                        </a:rPr>
                        <a:t>)</a:t>
                      </a:r>
                      <a:endParaRPr lang="en-US" sz="1200" dirty="0"/>
                    </a:p>
                    <a:p>
                      <a:pPr lvl="0">
                        <a:buNone/>
                      </a:pPr>
                      <a:endParaRPr lang="en-US" sz="1200" b="0" i="0" u="none" strike="noStrike" noProof="0" dirty="0">
                        <a:solidFill>
                          <a:srgbClr val="000000"/>
                        </a:solidFill>
                        <a:latin typeface="Bierstadt"/>
                      </a:endParaRPr>
                    </a:p>
                    <a:p>
                      <a:pPr lvl="0">
                        <a:buNone/>
                      </a:pPr>
                      <a:r>
                        <a:rPr lang="en-US" sz="1200" b="0" i="1" u="none" strike="noStrike" noProof="0" dirty="0">
                          <a:solidFill>
                            <a:srgbClr val="000000"/>
                          </a:solidFill>
                          <a:latin typeface="Bierstadt"/>
                        </a:rPr>
                        <a:t>"ten </a:t>
                      </a:r>
                      <a:r>
                        <a:rPr lang="en-US" sz="1200" b="0" i="1" u="none" strike="noStrike" noProof="0" dirty="0" err="1">
                          <a:solidFill>
                            <a:srgbClr val="000000"/>
                          </a:solidFill>
                          <a:latin typeface="Bierstadt"/>
                        </a:rPr>
                        <a:t>podmiot</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powiązany</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uzyskuje</a:t>
                      </a:r>
                      <a:r>
                        <a:rPr lang="en-US" sz="1200" b="0" i="1" u="none" strike="noStrike" noProof="0" dirty="0">
                          <a:solidFill>
                            <a:srgbClr val="000000"/>
                          </a:solidFill>
                          <a:latin typeface="Bierstadt"/>
                        </a:rPr>
                        <a:t> od </a:t>
                      </a:r>
                      <a:r>
                        <a:rPr lang="en-US" sz="1200" b="0" i="1" u="none" strike="noStrike" noProof="0" dirty="0" err="1">
                          <a:solidFill>
                            <a:srgbClr val="000000"/>
                          </a:solidFill>
                          <a:latin typeface="Bierstadt"/>
                        </a:rPr>
                        <a:t>podatnika</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lub</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innych</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spółek</a:t>
                      </a:r>
                      <a:r>
                        <a:rPr lang="en-US" sz="1200" b="0" i="1" u="none" strike="noStrike" noProof="0" dirty="0">
                          <a:solidFill>
                            <a:srgbClr val="000000"/>
                          </a:solidFill>
                          <a:latin typeface="Bierstadt"/>
                        </a:rPr>
                        <a:t>, o </a:t>
                      </a:r>
                      <a:r>
                        <a:rPr lang="en-US" sz="1200" b="0" i="1" u="none" strike="noStrike" noProof="0" dirty="0" err="1">
                          <a:solidFill>
                            <a:srgbClr val="000000"/>
                          </a:solidFill>
                          <a:latin typeface="Bierstadt"/>
                        </a:rPr>
                        <a:t>których</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mowa</a:t>
                      </a:r>
                      <a:r>
                        <a:rPr lang="en-US" sz="1200" b="0" i="1" u="none" strike="noStrike" noProof="0" dirty="0">
                          <a:solidFill>
                            <a:srgbClr val="000000"/>
                          </a:solidFill>
                          <a:latin typeface="Bierstadt"/>
                        </a:rPr>
                        <a:t> w art. 3 </a:t>
                      </a:r>
                      <a:r>
                        <a:rPr lang="en-US" sz="1200" b="0" i="1" u="none" strike="noStrike" noProof="0" dirty="0" err="1">
                          <a:solidFill>
                            <a:srgbClr val="000000"/>
                          </a:solidFill>
                          <a:latin typeface="Bierstadt"/>
                        </a:rPr>
                        <a:t>ust</a:t>
                      </a:r>
                      <a:r>
                        <a:rPr lang="en-US" sz="1200" b="0" i="1" u="none" strike="noStrike" noProof="0" dirty="0">
                          <a:solidFill>
                            <a:srgbClr val="000000"/>
                          </a:solidFill>
                          <a:latin typeface="Bierstadt"/>
                        </a:rPr>
                        <a:t>. 1, </a:t>
                      </a:r>
                      <a:r>
                        <a:rPr lang="en-US" sz="1200" b="0" i="1" u="none" strike="noStrike" noProof="0" dirty="0" err="1">
                          <a:solidFill>
                            <a:srgbClr val="000000"/>
                          </a:solidFill>
                          <a:latin typeface="Bierstadt"/>
                        </a:rPr>
                        <a:t>powiązanych</a:t>
                      </a:r>
                      <a:r>
                        <a:rPr lang="en-US" sz="1200" b="0" i="1" u="none" strike="noStrike" noProof="0" dirty="0">
                          <a:solidFill>
                            <a:srgbClr val="000000"/>
                          </a:solidFill>
                          <a:latin typeface="Bierstadt"/>
                        </a:rPr>
                        <a:t> w </a:t>
                      </a:r>
                      <a:r>
                        <a:rPr lang="en-US" sz="1200" b="0" i="1" u="none" strike="noStrike" noProof="0" dirty="0" err="1">
                          <a:solidFill>
                            <a:srgbClr val="000000"/>
                          </a:solidFill>
                          <a:latin typeface="Bierstadt"/>
                        </a:rPr>
                        <a:t>rozumieniu</a:t>
                      </a:r>
                      <a:r>
                        <a:rPr lang="en-US" sz="1200" b="0" i="1" u="none" strike="noStrike" noProof="0" dirty="0">
                          <a:solidFill>
                            <a:srgbClr val="000000"/>
                          </a:solidFill>
                          <a:latin typeface="Bierstadt"/>
                        </a:rPr>
                        <a:t> art. 11a </a:t>
                      </a:r>
                      <a:r>
                        <a:rPr lang="en-US" sz="1200" b="0" i="1" u="none" strike="noStrike" noProof="0" dirty="0" err="1">
                          <a:solidFill>
                            <a:srgbClr val="000000"/>
                          </a:solidFill>
                          <a:latin typeface="Bierstadt"/>
                        </a:rPr>
                        <a:t>ust</a:t>
                      </a:r>
                      <a:r>
                        <a:rPr lang="en-US" sz="1200" b="0" i="1" u="none" strike="noStrike" noProof="0" dirty="0">
                          <a:solidFill>
                            <a:srgbClr val="000000"/>
                          </a:solidFill>
                          <a:latin typeface="Bierstadt"/>
                        </a:rPr>
                        <a:t>. 1 pkt 5 z </a:t>
                      </a:r>
                      <a:r>
                        <a:rPr lang="en-US" sz="1200" b="0" i="1" u="none" strike="noStrike" noProof="0" dirty="0" err="1">
                          <a:solidFill>
                            <a:srgbClr val="000000"/>
                          </a:solidFill>
                          <a:latin typeface="Bierstadt"/>
                        </a:rPr>
                        <a:t>tym</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podatnikiem</a:t>
                      </a:r>
                      <a:r>
                        <a:rPr lang="en-US" sz="1200" b="0" i="1" u="none" strike="noStrike" noProof="0" dirty="0">
                          <a:solidFill>
                            <a:srgbClr val="000000"/>
                          </a:solidFill>
                          <a:latin typeface="Bierstadt"/>
                        </a:rPr>
                        <a:t>, z </a:t>
                      </a:r>
                      <a:r>
                        <a:rPr lang="en-US" sz="1200" b="0" i="1" u="none" strike="noStrike" noProof="0" dirty="0" err="1">
                          <a:solidFill>
                            <a:srgbClr val="000000"/>
                          </a:solidFill>
                          <a:latin typeface="Bierstadt"/>
                        </a:rPr>
                        <a:t>tytułów</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wymienionych</a:t>
                      </a:r>
                      <a:r>
                        <a:rPr lang="en-US" sz="1200" b="0" i="1" u="none" strike="noStrike" noProof="0" dirty="0">
                          <a:solidFill>
                            <a:srgbClr val="000000"/>
                          </a:solidFill>
                          <a:latin typeface="Bierstadt"/>
                        </a:rPr>
                        <a:t> w </a:t>
                      </a:r>
                      <a:r>
                        <a:rPr lang="en-US" sz="1200" b="0" i="1" u="none" strike="noStrike" noProof="0" dirty="0" err="1">
                          <a:solidFill>
                            <a:srgbClr val="000000"/>
                          </a:solidFill>
                          <a:latin typeface="Bierstadt"/>
                        </a:rPr>
                        <a:t>ust</a:t>
                      </a:r>
                      <a:r>
                        <a:rPr lang="en-US" sz="1200" b="0" i="1" u="none" strike="noStrike" noProof="0" dirty="0">
                          <a:solidFill>
                            <a:srgbClr val="000000"/>
                          </a:solidFill>
                          <a:latin typeface="Bierstadt"/>
                        </a:rPr>
                        <a:t>. 3</a:t>
                      </a:r>
                      <a:r>
                        <a:rPr lang="en-US" sz="1200" b="0" i="1" u="sng" strike="noStrike" noProof="0" dirty="0">
                          <a:solidFill>
                            <a:srgbClr val="000000"/>
                          </a:solidFill>
                          <a:latin typeface="Bierstadt"/>
                        </a:rPr>
                        <a:t> co </a:t>
                      </a:r>
                      <a:r>
                        <a:rPr lang="en-US" sz="1200" b="0" i="1" u="sng" strike="noStrike" noProof="0" dirty="0" err="1">
                          <a:solidFill>
                            <a:srgbClr val="000000"/>
                          </a:solidFill>
                          <a:latin typeface="Bierstadt"/>
                        </a:rPr>
                        <a:t>najmniej</a:t>
                      </a:r>
                      <a:r>
                        <a:rPr lang="en-US" sz="1200" b="0" i="1" u="sng" strike="noStrike" noProof="0" dirty="0">
                          <a:solidFill>
                            <a:srgbClr val="000000"/>
                          </a:solidFill>
                          <a:latin typeface="Bierstadt"/>
                        </a:rPr>
                        <a:t> 50%</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ogółu</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przychodów</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określonych</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zgodnie</a:t>
                      </a:r>
                      <a:r>
                        <a:rPr lang="en-US" sz="1200" b="0" i="1" u="none" strike="noStrike" noProof="0" dirty="0">
                          <a:solidFill>
                            <a:srgbClr val="000000"/>
                          </a:solidFill>
                          <a:latin typeface="Bierstadt"/>
                        </a:rPr>
                        <a:t> z </a:t>
                      </a:r>
                      <a:r>
                        <a:rPr lang="en-US" sz="1200" b="0" i="1" u="none" strike="noStrike" noProof="0" dirty="0" err="1">
                          <a:solidFill>
                            <a:srgbClr val="000000"/>
                          </a:solidFill>
                          <a:latin typeface="Bierstadt"/>
                        </a:rPr>
                        <a:t>przepisami</a:t>
                      </a:r>
                      <a:r>
                        <a:rPr lang="en-US" sz="1200" b="0" i="1" u="none" strike="noStrike" noProof="0" dirty="0">
                          <a:solidFill>
                            <a:srgbClr val="000000"/>
                          </a:solidFill>
                          <a:latin typeface="Bierstadt"/>
                        </a:rPr>
                        <a:t> o </a:t>
                      </a:r>
                      <a:r>
                        <a:rPr lang="en-US" sz="1200" b="0" i="1" u="none" strike="noStrike" noProof="0" dirty="0" err="1">
                          <a:solidFill>
                            <a:srgbClr val="000000"/>
                          </a:solidFill>
                          <a:latin typeface="Bierstadt"/>
                        </a:rPr>
                        <a:t>podatku</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dochodowym</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lub</a:t>
                      </a:r>
                      <a:r>
                        <a:rPr lang="en-US" sz="1200" b="0" i="1" u="none" strike="noStrike" noProof="0" dirty="0">
                          <a:solidFill>
                            <a:srgbClr val="000000"/>
                          </a:solidFill>
                          <a:latin typeface="Bierstadt"/>
                        </a:rPr>
                        <a:t> </a:t>
                      </a:r>
                      <a:r>
                        <a:rPr lang="en-US" sz="1200" b="0" i="1" u="none" strike="noStrike" noProof="0" dirty="0" err="1">
                          <a:solidFill>
                            <a:srgbClr val="000000"/>
                          </a:solidFill>
                          <a:latin typeface="Bierstadt"/>
                        </a:rPr>
                        <a:t>przepisami</a:t>
                      </a:r>
                      <a:r>
                        <a:rPr lang="en-US" sz="1200" b="0" i="1" u="none" strike="noStrike" noProof="0" dirty="0">
                          <a:solidFill>
                            <a:srgbClr val="000000"/>
                          </a:solidFill>
                          <a:latin typeface="Bierstadt"/>
                        </a:rPr>
                        <a:t> o rachunkowości</a:t>
                      </a:r>
                      <a:r>
                        <a:rPr lang="en-US" sz="1200" b="0" i="0" u="none" strike="noStrike" noProof="0" dirty="0">
                          <a:solidFill>
                            <a:srgbClr val="000000"/>
                          </a:solidFill>
                          <a:latin typeface="Bierstadt"/>
                        </a:rPr>
                        <a:t>"</a:t>
                      </a:r>
                    </a:p>
                  </a:txBody>
                  <a:tcPr/>
                </a:tc>
                <a:tc>
                  <a:txBody>
                    <a:bodyPr/>
                    <a:lstStyle/>
                    <a:p>
                      <a:r>
                        <a:rPr lang="en-US" sz="1200" b="0" i="0" u="none" strike="noStrike" kern="1200" err="1">
                          <a:solidFill>
                            <a:schemeClr val="tx1"/>
                          </a:solidFill>
                          <a:latin typeface="Bierstadt"/>
                          <a:ea typeface="+mn-ea"/>
                          <a:cs typeface="+mn-cs"/>
                        </a:rPr>
                        <a:t>Wykreślenie</a:t>
                      </a:r>
                      <a:r>
                        <a:rPr lang="en-US" sz="1200" b="0" i="0" u="none" strike="noStrike" kern="1200" dirty="0">
                          <a:solidFill>
                            <a:schemeClr val="tx1"/>
                          </a:solidFill>
                          <a:latin typeface="Bierstadt"/>
                          <a:ea typeface="+mn-ea"/>
                          <a:cs typeface="+mn-cs"/>
                        </a:rPr>
                        <a:t> - </a:t>
                      </a:r>
                      <a:r>
                        <a:rPr lang="en-US" sz="1200" b="0" i="0" u="none" strike="noStrike" kern="1200" err="1">
                          <a:solidFill>
                            <a:schemeClr val="tx1"/>
                          </a:solidFill>
                          <a:latin typeface="Bierstadt"/>
                          <a:ea typeface="+mn-ea"/>
                          <a:cs typeface="+mn-cs"/>
                        </a:rPr>
                        <a:t>brak</a:t>
                      </a:r>
                      <a:r>
                        <a:rPr lang="en-US" sz="1200" b="0" i="0" u="none" strike="noStrike" kern="1200" dirty="0">
                          <a:solidFill>
                            <a:schemeClr val="tx1"/>
                          </a:solidFill>
                          <a:latin typeface="Bierstadt"/>
                          <a:ea typeface="+mn-ea"/>
                          <a:cs typeface="+mn-cs"/>
                        </a:rPr>
                        <a:t> </a:t>
                      </a:r>
                      <a:r>
                        <a:rPr lang="en-US" sz="1200" b="0" i="0" u="none" strike="noStrike" kern="1200" err="1">
                          <a:solidFill>
                            <a:schemeClr val="tx1"/>
                          </a:solidFill>
                          <a:latin typeface="Bierstadt"/>
                          <a:ea typeface="+mn-ea"/>
                          <a:cs typeface="+mn-cs"/>
                        </a:rPr>
                        <a:t>warunku</a:t>
                      </a:r>
                      <a:r>
                        <a:rPr lang="en-US" sz="1200" b="0" i="0" u="none" strike="noStrike" kern="1200" dirty="0">
                          <a:solidFill>
                            <a:schemeClr val="tx1"/>
                          </a:solidFill>
                          <a:latin typeface="Bierstadt"/>
                          <a:ea typeface="+mn-ea"/>
                          <a:cs typeface="+mn-cs"/>
                        </a:rPr>
                        <a:t> min. 50% </a:t>
                      </a:r>
                      <a:r>
                        <a:rPr lang="en-US" sz="1200" b="0" i="0" u="none" strike="noStrike" kern="1200" err="1">
                          <a:solidFill>
                            <a:schemeClr val="tx1"/>
                          </a:solidFill>
                          <a:latin typeface="Bierstadt"/>
                          <a:ea typeface="+mn-ea"/>
                          <a:cs typeface="+mn-cs"/>
                        </a:rPr>
                        <a:t>przychodów</a:t>
                      </a:r>
                      <a:r>
                        <a:rPr lang="en-US" sz="1200" b="0" i="0" u="none" strike="noStrike" kern="1200" dirty="0">
                          <a:solidFill>
                            <a:schemeClr val="tx1"/>
                          </a:solidFill>
                          <a:latin typeface="Bierstadt"/>
                          <a:ea typeface="+mn-ea"/>
                          <a:cs typeface="+mn-cs"/>
                        </a:rPr>
                        <a:t> od </a:t>
                      </a:r>
                      <a:r>
                        <a:rPr lang="en-US" sz="1200" b="0" i="0" u="none" strike="noStrike" kern="1200" err="1">
                          <a:solidFill>
                            <a:schemeClr val="tx1"/>
                          </a:solidFill>
                          <a:latin typeface="Bierstadt"/>
                          <a:ea typeface="+mn-ea"/>
                          <a:cs typeface="+mn-cs"/>
                        </a:rPr>
                        <a:t>podatnika</a:t>
                      </a:r>
                      <a:r>
                        <a:rPr lang="en-US" sz="1200" b="0" i="0" u="none" strike="noStrike" kern="1200" dirty="0">
                          <a:solidFill>
                            <a:schemeClr val="tx1"/>
                          </a:solidFill>
                          <a:latin typeface="Bierstadt"/>
                          <a:ea typeface="+mn-ea"/>
                          <a:cs typeface="+mn-cs"/>
                        </a:rPr>
                        <a:t> </a:t>
                      </a:r>
                      <a:r>
                        <a:rPr lang="en-US" sz="1200" b="0" i="0" u="none" strike="noStrike" kern="1200" noProof="0" dirty="0">
                          <a:solidFill>
                            <a:schemeClr val="tx1"/>
                          </a:solidFill>
                          <a:latin typeface="Bierstadt"/>
                        </a:rPr>
                        <a:t>(</a:t>
                      </a:r>
                      <a:r>
                        <a:rPr lang="en-US" sz="1200" b="0" i="0" u="none" strike="noStrike" kern="1200" noProof="0" err="1">
                          <a:solidFill>
                            <a:schemeClr val="tx1"/>
                          </a:solidFill>
                          <a:latin typeface="Bierstadt"/>
                        </a:rPr>
                        <a:t>spółek</a:t>
                      </a:r>
                      <a:r>
                        <a:rPr lang="en-US" sz="1200" b="0" i="0" u="none" strike="noStrike" kern="1200" noProof="0" dirty="0">
                          <a:solidFill>
                            <a:schemeClr val="tx1"/>
                          </a:solidFill>
                          <a:latin typeface="Bierstadt"/>
                        </a:rPr>
                        <a:t> </a:t>
                      </a:r>
                      <a:r>
                        <a:rPr lang="en-US" sz="1200" b="0" i="0" u="none" strike="noStrike" kern="1200" noProof="0" err="1">
                          <a:solidFill>
                            <a:schemeClr val="tx1"/>
                          </a:solidFill>
                          <a:latin typeface="Bierstadt"/>
                        </a:rPr>
                        <a:t>powiązanych</a:t>
                      </a:r>
                      <a:r>
                        <a:rPr lang="en-US" sz="1200" b="0" i="0" u="none" strike="noStrike" kern="1200" noProof="0" dirty="0">
                          <a:solidFill>
                            <a:schemeClr val="tx1"/>
                          </a:solidFill>
                          <a:latin typeface="Bierstadt"/>
                        </a:rPr>
                        <a:t>)</a:t>
                      </a:r>
                    </a:p>
                    <a:p>
                      <a:pPr lvl="0">
                        <a:buNone/>
                      </a:pPr>
                      <a:endParaRPr lang="en-US" sz="1200" b="0" i="0" u="none" strike="noStrike" kern="1200" noProof="0" dirty="0">
                        <a:solidFill>
                          <a:schemeClr val="tx1"/>
                        </a:solidFill>
                        <a:latin typeface="Bierstadt"/>
                      </a:endParaRPr>
                    </a:p>
                    <a:p>
                      <a:pPr lvl="0">
                        <a:buNone/>
                      </a:pPr>
                      <a:r>
                        <a:rPr lang="en-US" sz="1200" b="0" i="0" u="none" strike="noStrike" kern="1200" noProof="0" dirty="0">
                          <a:solidFill>
                            <a:srgbClr val="000000"/>
                          </a:solidFill>
                          <a:latin typeface="Bierstadt"/>
                        </a:rPr>
                        <a:t>[art. 2 pkt 10 lit. b </a:t>
                      </a:r>
                      <a:r>
                        <a:rPr lang="en-US" sz="1200" b="0" i="0" u="none" strike="noStrike" kern="1200" noProof="0" dirty="0" err="1">
                          <a:solidFill>
                            <a:srgbClr val="000000"/>
                          </a:solidFill>
                          <a:latin typeface="Bierstadt"/>
                        </a:rPr>
                        <a:t>nowelizacji</a:t>
                      </a:r>
                      <a:r>
                        <a:rPr lang="en-US" sz="1200" b="0" i="0" u="none" strike="noStrike" kern="1200" noProof="0" dirty="0">
                          <a:solidFill>
                            <a:srgbClr val="000000"/>
                          </a:solidFill>
                          <a:latin typeface="Bierstadt"/>
                        </a:rPr>
                        <a:t>)</a:t>
                      </a:r>
                      <a:endParaRPr lang="en-US" dirty="0"/>
                    </a:p>
                  </a:txBody>
                  <a:tcPr/>
                </a:tc>
                <a:extLst>
                  <a:ext uri="{0D108BD9-81ED-4DB2-BD59-A6C34878D82A}">
                    <a16:rowId xmlns:a16="http://schemas.microsoft.com/office/drawing/2014/main" val="2745410116"/>
                  </a:ext>
                </a:extLst>
              </a:tr>
              <a:tr h="1269993">
                <a:tc>
                  <a:txBody>
                    <a:bodyPr/>
                    <a:lstStyle/>
                    <a:p>
                      <a:pPr lvl="0">
                        <a:buNone/>
                      </a:pPr>
                      <a:r>
                        <a:rPr lang="en-US" sz="1200" b="1" i="0" u="none" strike="noStrike" noProof="0" dirty="0">
                          <a:solidFill>
                            <a:schemeClr val="tx1"/>
                          </a:solidFill>
                          <a:latin typeface="Bierstadt"/>
                        </a:rPr>
                        <a:t>Warunek </a:t>
                      </a:r>
                      <a:r>
                        <a:rPr lang="en-US" sz="1200" b="1" i="0" u="none" strike="noStrike" noProof="0" dirty="0" err="1">
                          <a:solidFill>
                            <a:schemeClr val="tx1"/>
                          </a:solidFill>
                          <a:latin typeface="Bierstadt"/>
                        </a:rPr>
                        <a:t>przekazywania</a:t>
                      </a:r>
                      <a:r>
                        <a:rPr lang="en-US" sz="1200" b="1" i="0" u="none" strike="noStrike" noProof="0" dirty="0">
                          <a:solidFill>
                            <a:schemeClr val="tx1"/>
                          </a:solidFill>
                          <a:latin typeface="Bierstadt"/>
                        </a:rPr>
                        <a:t> </a:t>
                      </a:r>
                      <a:br>
                        <a:rPr lang="en-US" sz="1200" b="1" i="0" u="none" strike="noStrike" noProof="0" dirty="0">
                          <a:solidFill>
                            <a:srgbClr val="000000"/>
                          </a:solidFill>
                          <a:latin typeface="Bierstadt"/>
                        </a:rPr>
                      </a:br>
                      <a:r>
                        <a:rPr lang="en-US" sz="1200" b="1" i="0" u="none" strike="noStrike" noProof="0" dirty="0">
                          <a:solidFill>
                            <a:schemeClr val="tx1"/>
                          </a:solidFill>
                          <a:latin typeface="Bierstadt"/>
                        </a:rPr>
                        <a:t>(</a:t>
                      </a:r>
                      <a:r>
                        <a:rPr lang="en-US" sz="1200" b="1" i="0" u="none" strike="noStrike" noProof="0" dirty="0">
                          <a:solidFill>
                            <a:srgbClr val="000000"/>
                          </a:solidFill>
                          <a:latin typeface="Bierstadt"/>
                        </a:rPr>
                        <a:t>art. 24aa </a:t>
                      </a:r>
                      <a:r>
                        <a:rPr lang="en-US" sz="1200" b="1" i="0" u="none" strike="noStrike" noProof="0" dirty="0" err="1">
                          <a:solidFill>
                            <a:srgbClr val="000000"/>
                          </a:solidFill>
                          <a:latin typeface="Bierstadt"/>
                        </a:rPr>
                        <a:t>ust</a:t>
                      </a:r>
                      <a:r>
                        <a:rPr lang="en-US" sz="1200" b="1" i="0" u="none" strike="noStrike" noProof="0" dirty="0">
                          <a:solidFill>
                            <a:srgbClr val="000000"/>
                          </a:solidFill>
                          <a:latin typeface="Bierstadt"/>
                        </a:rPr>
                        <a:t>. 2 pkt 3 </a:t>
                      </a:r>
                      <a:r>
                        <a:rPr lang="en-US" sz="1200" b="1" i="0" u="none" strike="noStrike" noProof="0" dirty="0" err="1">
                          <a:solidFill>
                            <a:srgbClr val="000000"/>
                          </a:solidFill>
                          <a:latin typeface="Bierstadt"/>
                        </a:rPr>
                        <a:t>uCIT</a:t>
                      </a:r>
                      <a:r>
                        <a:rPr lang="en-US" sz="1200" b="1" i="0" u="none" strike="noStrike" noProof="0" dirty="0">
                          <a:solidFill>
                            <a:schemeClr val="tx1"/>
                          </a:solidFill>
                          <a:latin typeface="Bierstadt"/>
                        </a:rPr>
                        <a:t>) - </a:t>
                      </a:r>
                      <a:r>
                        <a:rPr lang="en-US" sz="1200" b="1" i="0" u="none" strike="noStrike" noProof="0" dirty="0" err="1">
                          <a:solidFill>
                            <a:srgbClr val="FF0000"/>
                          </a:solidFill>
                          <a:latin typeface="Bierstadt"/>
                        </a:rPr>
                        <a:t>zmiana</a:t>
                      </a:r>
                      <a:r>
                        <a:rPr lang="en-US" sz="1200" b="1" i="0" u="none" strike="noStrike" noProof="0" dirty="0">
                          <a:solidFill>
                            <a:srgbClr val="FF0000"/>
                          </a:solidFill>
                          <a:latin typeface="Bierstadt"/>
                        </a:rPr>
                        <a:t>  </a:t>
                      </a:r>
                    </a:p>
                  </a:txBody>
                  <a:tcPr/>
                </a:tc>
                <a:tc>
                  <a:txBody>
                    <a:bodyPr/>
                    <a:lstStyle/>
                    <a:p>
                      <a:pPr lvl="0">
                        <a:buNone/>
                      </a:pPr>
                      <a:r>
                        <a:rPr lang="en-US" sz="1200" b="0" i="0" u="none" strike="noStrike" noProof="0" dirty="0" err="1">
                          <a:solidFill>
                            <a:schemeClr val="tx1"/>
                          </a:solidFill>
                          <a:latin typeface="Bierstadt"/>
                        </a:rPr>
                        <a:t>Przekazanie</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przez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podmiot</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powiązany</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na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rzecz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innego</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podmiotu</a:t>
                      </a:r>
                      <a:r>
                        <a:rPr lang="en-US" sz="1200" b="0" i="0" u="none" strike="noStrike" noProof="0" dirty="0">
                          <a:solidFill>
                            <a:schemeClr val="tx1"/>
                          </a:solidFill>
                          <a:latin typeface="Bierstadt"/>
                        </a:rPr>
                        <a:t> </a:t>
                      </a:r>
                      <a:r>
                        <a:rPr lang="en-US" sz="1200" b="0" i="0" u="sng" strike="noStrike" noProof="0" dirty="0">
                          <a:solidFill>
                            <a:schemeClr val="tx1"/>
                          </a:solidFill>
                          <a:latin typeface="Bierstadt"/>
                        </a:rPr>
                        <a:t>10% </a:t>
                      </a:r>
                      <a:r>
                        <a:rPr lang="en-US" sz="1200" b="0" i="0" u="sng" strike="noStrike" noProof="0" dirty="0" err="1">
                          <a:solidFill>
                            <a:schemeClr val="tx1"/>
                          </a:solidFill>
                          <a:latin typeface="Bierstadt"/>
                        </a:rPr>
                        <a:t>przychodów</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otrzymanych</a:t>
                      </a:r>
                      <a:r>
                        <a:rPr lang="en-US" sz="1200" b="0" i="0" u="none" strike="noStrike" noProof="0" dirty="0">
                          <a:solidFill>
                            <a:schemeClr val="tx1"/>
                          </a:solidFill>
                          <a:latin typeface="Bierstadt"/>
                        </a:rPr>
                        <a:t> od </a:t>
                      </a:r>
                      <a:r>
                        <a:rPr lang="en-US" sz="1200" b="0" i="0" u="none" strike="noStrike" noProof="0" dirty="0" err="1">
                          <a:solidFill>
                            <a:schemeClr val="tx1"/>
                          </a:solidFill>
                          <a:latin typeface="Bierstadt"/>
                        </a:rPr>
                        <a:t>podatnika</a:t>
                      </a:r>
                      <a:endParaRPr lang="en-US" sz="1200" b="0" i="0" u="none" strike="noStrike" noProof="0" dirty="0">
                        <a:solidFill>
                          <a:schemeClr val="tx1"/>
                        </a:solidFill>
                        <a:latin typeface="Bierstadt"/>
                      </a:endParaRPr>
                    </a:p>
                    <a:p>
                      <a:pPr lvl="0">
                        <a:buNone/>
                      </a:pPr>
                      <a:endParaRPr lang="en-US" sz="1200" b="0" i="0" u="none" strike="noStrike" noProof="0" dirty="0">
                        <a:solidFill>
                          <a:schemeClr val="tx1"/>
                        </a:solidFill>
                        <a:latin typeface="Bierstadt"/>
                      </a:endParaRPr>
                    </a:p>
                    <a:p>
                      <a:pPr lvl="0">
                        <a:buNone/>
                      </a:pPr>
                      <a:r>
                        <a:rPr lang="en-US" sz="1200" b="0" i="1" u="none" strike="noStrike" noProof="0" dirty="0">
                          <a:solidFill>
                            <a:schemeClr val="tx1"/>
                          </a:solidFill>
                          <a:latin typeface="Bierstadt"/>
                        </a:rPr>
                        <a:t>"(…) ten </a:t>
                      </a:r>
                      <a:r>
                        <a:rPr lang="en-US" sz="1200" b="0" i="1" u="none" strike="noStrike" noProof="0" dirty="0" err="1">
                          <a:solidFill>
                            <a:schemeClr val="tx1"/>
                          </a:solidFill>
                          <a:latin typeface="Bierstadt"/>
                        </a:rPr>
                        <a:t>podmiot</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powiązany</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przekazuje</a:t>
                      </a:r>
                      <a:r>
                        <a:rPr lang="en-US" sz="1200" b="0" i="1" u="none" strike="noStrike" noProof="0" dirty="0">
                          <a:solidFill>
                            <a:schemeClr val="tx1"/>
                          </a:solidFill>
                          <a:latin typeface="Bierstadt"/>
                        </a:rPr>
                        <a:t>, w </a:t>
                      </a:r>
                      <a:r>
                        <a:rPr lang="en-US" sz="1200" b="0" i="1" u="none" strike="noStrike" noProof="0" dirty="0" err="1">
                          <a:solidFill>
                            <a:schemeClr val="tx1"/>
                          </a:solidFill>
                          <a:latin typeface="Bierstadt"/>
                        </a:rPr>
                        <a:t>jakiejkolwiek</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formie</a:t>
                      </a:r>
                      <a:r>
                        <a:rPr lang="en-US" sz="1200" b="0" i="1" u="none" strike="noStrike" noProof="0" dirty="0">
                          <a:solidFill>
                            <a:schemeClr val="tx1"/>
                          </a:solidFill>
                          <a:latin typeface="Bierstadt"/>
                        </a:rPr>
                        <a:t>, co </a:t>
                      </a:r>
                      <a:r>
                        <a:rPr lang="en-US" sz="1200" b="0" i="1" u="none" strike="noStrike" noProof="0" dirty="0" err="1">
                          <a:solidFill>
                            <a:schemeClr val="tx1"/>
                          </a:solidFill>
                          <a:latin typeface="Bierstadt"/>
                        </a:rPr>
                        <a:t>najmniej</a:t>
                      </a:r>
                      <a:r>
                        <a:rPr lang="en-US" sz="1200" b="0" i="1" u="none" strike="noStrike" noProof="0" dirty="0">
                          <a:solidFill>
                            <a:schemeClr val="tx1"/>
                          </a:solidFill>
                          <a:latin typeface="Bierstadt"/>
                        </a:rPr>
                        <a:t> 10% </a:t>
                      </a:r>
                      <a:r>
                        <a:rPr lang="en-US" sz="1200" b="0" i="1" u="none" strike="noStrike" noProof="0" dirty="0" err="1">
                          <a:solidFill>
                            <a:schemeClr val="tx1"/>
                          </a:solidFill>
                          <a:latin typeface="Bierstadt"/>
                        </a:rPr>
                        <a:t>przychodów</a:t>
                      </a:r>
                      <a:r>
                        <a:rPr lang="en-US" sz="1200" b="0" i="1" u="none" strike="noStrike" noProof="0" dirty="0">
                          <a:solidFill>
                            <a:schemeClr val="tx1"/>
                          </a:solidFill>
                          <a:latin typeface="Bierstadt"/>
                        </a:rPr>
                        <a:t>, o </a:t>
                      </a:r>
                      <a:r>
                        <a:rPr lang="en-US" sz="1200" b="0" i="1" u="none" strike="noStrike" noProof="0" dirty="0" err="1">
                          <a:solidFill>
                            <a:schemeClr val="tx1"/>
                          </a:solidFill>
                          <a:latin typeface="Bierstadt"/>
                        </a:rPr>
                        <a:t>których</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mowa</a:t>
                      </a:r>
                      <a:r>
                        <a:rPr lang="en-US" sz="1200" b="0" i="1" u="none" strike="noStrike" noProof="0" dirty="0">
                          <a:solidFill>
                            <a:schemeClr val="tx1"/>
                          </a:solidFill>
                          <a:latin typeface="Bierstadt"/>
                        </a:rPr>
                        <a:t> w pkt 2, </a:t>
                      </a:r>
                      <a:r>
                        <a:rPr lang="en-US" sz="1200" b="0" i="1" u="none" strike="noStrike" noProof="0" dirty="0" err="1">
                          <a:solidFill>
                            <a:schemeClr val="tx1"/>
                          </a:solidFill>
                          <a:latin typeface="Bierstadt"/>
                        </a:rPr>
                        <a:t>na</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rzecz</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innego</a:t>
                      </a:r>
                      <a:r>
                        <a:rPr lang="en-US" sz="1200" b="0" i="1" u="none" strike="noStrike" noProof="0" dirty="0">
                          <a:solidFill>
                            <a:schemeClr val="tx1"/>
                          </a:solidFill>
                          <a:latin typeface="Bierstadt"/>
                        </a:rPr>
                        <a:t> </a:t>
                      </a:r>
                      <a:r>
                        <a:rPr lang="en-US" sz="1200" b="0" i="1" u="none" strike="noStrike" noProof="0" dirty="0" err="1">
                          <a:solidFill>
                            <a:schemeClr val="tx1"/>
                          </a:solidFill>
                          <a:latin typeface="Bierstadt"/>
                        </a:rPr>
                        <a:t>podmiotu</a:t>
                      </a:r>
                      <a:r>
                        <a:rPr lang="en-US" sz="1200" b="0" i="1" u="none" strike="noStrike" noProof="0" dirty="0">
                          <a:solidFill>
                            <a:schemeClr val="tx1"/>
                          </a:solidFill>
                          <a:latin typeface="Bierstadt"/>
                        </a:rPr>
                        <a:t> (…)"</a:t>
                      </a:r>
                    </a:p>
                  </a:txBody>
                  <a:tcPr/>
                </a:tc>
                <a:tc>
                  <a:txBody>
                    <a:bodyPr/>
                    <a:lstStyle/>
                    <a:p>
                      <a:pPr lvl="0">
                        <a:buNone/>
                      </a:pPr>
                      <a:r>
                        <a:rPr lang="en-US" sz="1200" b="0" i="0" u="none" strike="noStrike" noProof="0" dirty="0" err="1">
                          <a:solidFill>
                            <a:schemeClr val="tx1"/>
                          </a:solidFill>
                          <a:latin typeface="Bierstadt"/>
                        </a:rPr>
                        <a:t>Wykreślenie</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odniesienia</a:t>
                      </a:r>
                      <a:r>
                        <a:rPr lang="en-US" sz="1200" b="0" i="0" u="none" strike="noStrike" noProof="0" dirty="0">
                          <a:solidFill>
                            <a:schemeClr val="tx1"/>
                          </a:solidFill>
                          <a:latin typeface="Bierstadt"/>
                        </a:rPr>
                        <a:t> do pkt 2 (</a:t>
                      </a:r>
                      <a:r>
                        <a:rPr lang="en-US" sz="1200" b="0" i="0" u="none" strike="noStrike" noProof="0" dirty="0" err="1">
                          <a:solidFill>
                            <a:schemeClr val="tx1"/>
                          </a:solidFill>
                          <a:latin typeface="Bierstadt"/>
                        </a:rPr>
                        <a:t>przekazanych</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przychodów</a:t>
                      </a:r>
                      <a:r>
                        <a:rPr lang="en-US" sz="1200" b="0" i="0" u="none" strike="noStrike" noProof="0" dirty="0">
                          <a:solidFill>
                            <a:schemeClr val="tx1"/>
                          </a:solidFill>
                          <a:latin typeface="Bierstadt"/>
                        </a:rPr>
                        <a:t> od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-&gt;  </a:t>
                      </a:r>
                      <a:r>
                        <a:rPr lang="en-US" sz="1200" b="0" i="0" u="none" strike="noStrike" noProof="0" dirty="0" err="1">
                          <a:solidFill>
                            <a:schemeClr val="tx1"/>
                          </a:solidFill>
                          <a:latin typeface="Bierstadt"/>
                        </a:rPr>
                        <a:t>Pośrednio</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zmiana</a:t>
                      </a:r>
                      <a:r>
                        <a:rPr lang="en-US" sz="1200" b="0" i="0" u="none" strike="noStrike" noProof="0" dirty="0">
                          <a:solidFill>
                            <a:schemeClr val="tx1"/>
                          </a:solidFill>
                          <a:latin typeface="Bierstadt"/>
                        </a:rPr>
                        <a:t> – </a:t>
                      </a:r>
                      <a:r>
                        <a:rPr lang="en-US" sz="1200" b="0" i="0" u="none" strike="noStrike" noProof="0" dirty="0" err="1">
                          <a:solidFill>
                            <a:schemeClr val="tx1"/>
                          </a:solidFill>
                          <a:latin typeface="Bierstadt"/>
                        </a:rPr>
                        <a:t>przekazanie</a:t>
                      </a:r>
                      <a:r>
                        <a:rPr lang="en-US" sz="1200" b="0" i="0" u="none" strike="noStrike" noProof="0" dirty="0">
                          <a:solidFill>
                            <a:schemeClr val="tx1"/>
                          </a:solidFill>
                          <a:latin typeface="Bierstadt"/>
                        </a:rPr>
                        <a:t> 10% </a:t>
                      </a:r>
                      <a:r>
                        <a:rPr lang="en-US" sz="1200" b="0" i="0" u="none" strike="noStrike" noProof="0" dirty="0" err="1">
                          <a:solidFill>
                            <a:schemeClr val="tx1"/>
                          </a:solidFill>
                          <a:latin typeface="Bierstadt"/>
                        </a:rPr>
                        <a:t>nie</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dotyczy</a:t>
                      </a:r>
                      <a:r>
                        <a:rPr lang="en-US" sz="1200" b="0" i="0" u="none" strike="noStrike" noProof="0" dirty="0">
                          <a:solidFill>
                            <a:schemeClr val="tx1"/>
                          </a:solidFill>
                          <a:latin typeface="Bierstadt"/>
                        </a:rPr>
                        <a:t> już </a:t>
                      </a:r>
                      <a:r>
                        <a:rPr lang="en-US" sz="1200" b="0" i="0" u="none" strike="noStrike" noProof="0" dirty="0" err="1">
                          <a:solidFill>
                            <a:schemeClr val="tx1"/>
                          </a:solidFill>
                          <a:latin typeface="Bierstadt"/>
                        </a:rPr>
                        <a:t>wyłącznie</a:t>
                      </a:r>
                      <a:r>
                        <a:rPr lang="en-US" sz="1200" b="0" i="0" u="none" strike="noStrike" noProof="0" dirty="0">
                          <a:solidFill>
                            <a:schemeClr val="tx1"/>
                          </a:solidFill>
                          <a:latin typeface="Bierstadt"/>
                        </a:rPr>
                        <a:t> 50% </a:t>
                      </a:r>
                      <a:r>
                        <a:rPr lang="en-US" sz="1200" b="0" i="0" u="none" strike="noStrike" noProof="0" dirty="0" err="1">
                          <a:solidFill>
                            <a:schemeClr val="tx1"/>
                          </a:solidFill>
                          <a:latin typeface="Bierstadt"/>
                        </a:rPr>
                        <a:t>przychodów</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otrzymanych</a:t>
                      </a:r>
                      <a:r>
                        <a:rPr lang="en-US" sz="1200" b="0" i="0" u="none" strike="noStrike" noProof="0" dirty="0">
                          <a:solidFill>
                            <a:schemeClr val="tx1"/>
                          </a:solidFill>
                          <a:latin typeface="Bierstadt"/>
                        </a:rPr>
                        <a:t> od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a:t>
                      </a:r>
                    </a:p>
                    <a:p>
                      <a:pPr lvl="0">
                        <a:buNone/>
                      </a:pPr>
                      <a:endParaRPr lang="en-US" sz="1200" b="0" i="1" u="none" strike="noStrike" noProof="0" dirty="0">
                        <a:solidFill>
                          <a:schemeClr val="tx1"/>
                        </a:solidFill>
                        <a:latin typeface="Bierstadt"/>
                      </a:endParaRPr>
                    </a:p>
                    <a:p>
                      <a:pPr lvl="0">
                        <a:buNone/>
                      </a:pPr>
                      <a:r>
                        <a:rPr lang="en-US" sz="1200" b="0" i="1" u="none" strike="noStrike" baseline="0" noProof="0" dirty="0">
                          <a:solidFill>
                            <a:srgbClr val="000000"/>
                          </a:solidFill>
                          <a:latin typeface="Bierstadt"/>
                        </a:rPr>
                        <a:t>"w pkt 3 we </a:t>
                      </a:r>
                      <a:r>
                        <a:rPr lang="en-US" sz="1200" b="0" i="1" u="none" strike="noStrike" baseline="0" noProof="0" dirty="0" err="1">
                          <a:solidFill>
                            <a:srgbClr val="000000"/>
                          </a:solidFill>
                          <a:latin typeface="Bierstadt"/>
                        </a:rPr>
                        <a:t>wprowadzeniu</a:t>
                      </a:r>
                      <a:r>
                        <a:rPr lang="en-US" sz="1200" b="0" i="1" u="none" strike="noStrike" baseline="0" noProof="0" dirty="0">
                          <a:solidFill>
                            <a:srgbClr val="000000"/>
                          </a:solidFill>
                          <a:latin typeface="Bierstadt"/>
                        </a:rPr>
                        <a:t> do </a:t>
                      </a:r>
                      <a:r>
                        <a:rPr lang="en-US" sz="1200" b="0" i="1" u="none" strike="noStrike" baseline="0" noProof="0" dirty="0" err="1">
                          <a:solidFill>
                            <a:srgbClr val="000000"/>
                          </a:solidFill>
                          <a:latin typeface="Bierstadt"/>
                        </a:rPr>
                        <a:t>wyliczenia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skreśla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się</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wyrazy</a:t>
                      </a:r>
                      <a:r>
                        <a:rPr lang="en-US" sz="1200" b="0" i="1" u="none" strike="noStrike" baseline="0" noProof="0" dirty="0">
                          <a:solidFill>
                            <a:srgbClr val="000000"/>
                          </a:solidFill>
                          <a:latin typeface="Bierstadt"/>
                        </a:rPr>
                        <a:t> „ , o </a:t>
                      </a:r>
                      <a:r>
                        <a:rPr lang="en-US" sz="1200" b="0" i="1" u="none" strike="noStrike" baseline="0" noProof="0" dirty="0" err="1">
                          <a:solidFill>
                            <a:srgbClr val="000000"/>
                          </a:solidFill>
                          <a:latin typeface="Bierstadt"/>
                        </a:rPr>
                        <a:t>których</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mowa</a:t>
                      </a:r>
                      <a:r>
                        <a:rPr lang="en-US" sz="1200" b="0" i="1" u="none" strike="noStrike" baseline="0" noProof="0" dirty="0">
                          <a:solidFill>
                            <a:srgbClr val="000000"/>
                          </a:solidFill>
                          <a:latin typeface="Bierstadt"/>
                        </a:rPr>
                        <a:t> w pkt 2,”  </a:t>
                      </a:r>
                      <a:r>
                        <a:rPr lang="en-US" sz="1200" b="0" i="0" u="none" strike="noStrike" baseline="0" noProof="0" dirty="0">
                          <a:solidFill>
                            <a:srgbClr val="000000"/>
                          </a:solidFill>
                          <a:latin typeface="Bierstadt"/>
                        </a:rPr>
                        <a:t>[art. 2 pkt 10 lit. c </a:t>
                      </a:r>
                      <a:r>
                        <a:rPr lang="en-US" sz="1200" b="0" i="0" u="none" strike="noStrike" baseline="0" noProof="0" dirty="0" err="1">
                          <a:solidFill>
                            <a:srgbClr val="000000"/>
                          </a:solidFill>
                          <a:latin typeface="Bierstadt"/>
                        </a:rPr>
                        <a:t>nowelizacji</a:t>
                      </a:r>
                      <a:r>
                        <a:rPr lang="en-US" sz="1200" b="0" i="0" u="none" strike="noStrike" baseline="0" noProof="0" dirty="0">
                          <a:solidFill>
                            <a:srgbClr val="000000"/>
                          </a:solidFill>
                          <a:latin typeface="Bierstadt"/>
                        </a:rPr>
                        <a:t>)</a:t>
                      </a:r>
                      <a:endParaRPr lang="en-US" i="1" dirty="0"/>
                    </a:p>
                  </a:txBody>
                  <a:tcPr/>
                </a:tc>
                <a:extLst>
                  <a:ext uri="{0D108BD9-81ED-4DB2-BD59-A6C34878D82A}">
                    <a16:rowId xmlns:a16="http://schemas.microsoft.com/office/drawing/2014/main" val="588549469"/>
                  </a:ext>
                </a:extLst>
              </a:tr>
              <a:tr h="1572378">
                <a:tc>
                  <a:txBody>
                    <a:bodyPr/>
                    <a:lstStyle/>
                    <a:p>
                      <a:pPr lvl="0">
                        <a:buNone/>
                      </a:pPr>
                      <a:r>
                        <a:rPr lang="en-US" sz="1200" b="1" i="0" u="none" strike="noStrike" noProof="0" dirty="0">
                          <a:solidFill>
                            <a:schemeClr val="tx1"/>
                          </a:solidFill>
                          <a:latin typeface="Bierstadt"/>
                        </a:rPr>
                        <a:t>Warunek </a:t>
                      </a:r>
                      <a:r>
                        <a:rPr lang="en-US" sz="1200" b="1" i="0" u="none" strike="noStrike" noProof="0" dirty="0" err="1">
                          <a:solidFill>
                            <a:schemeClr val="tx1"/>
                          </a:solidFill>
                          <a:latin typeface="Bierstadt"/>
                        </a:rPr>
                        <a:t>kosztów</a:t>
                      </a:r>
                      <a:r>
                        <a:rPr lang="en-US" sz="1200" b="1" i="0" u="none" strike="noStrike" noProof="0" dirty="0">
                          <a:solidFill>
                            <a:schemeClr val="tx1"/>
                          </a:solidFill>
                          <a:latin typeface="Bierstadt"/>
                        </a:rPr>
                        <a:t>  </a:t>
                      </a:r>
                      <a:br>
                        <a:rPr lang="en-US" sz="1200" b="1" i="0" u="none" strike="noStrike" noProof="0" dirty="0">
                          <a:solidFill>
                            <a:srgbClr val="000000"/>
                          </a:solidFill>
                          <a:latin typeface="Bierstadt"/>
                        </a:rPr>
                      </a:br>
                      <a:r>
                        <a:rPr lang="en-US" sz="1200" b="1" i="0" u="none" strike="noStrike" noProof="0" dirty="0">
                          <a:solidFill>
                            <a:schemeClr val="tx1"/>
                          </a:solidFill>
                          <a:latin typeface="Bierstadt"/>
                        </a:rPr>
                        <a:t>(</a:t>
                      </a:r>
                      <a:r>
                        <a:rPr lang="en-US" sz="1200" b="1" i="0" u="none" strike="noStrike" noProof="0" dirty="0">
                          <a:solidFill>
                            <a:srgbClr val="000000"/>
                          </a:solidFill>
                          <a:latin typeface="Bierstadt"/>
                        </a:rPr>
                        <a:t>art. 24aa </a:t>
                      </a:r>
                      <a:r>
                        <a:rPr lang="en-US" sz="1200" b="1" i="0" u="none" strike="noStrike" noProof="0" dirty="0" err="1">
                          <a:solidFill>
                            <a:srgbClr val="000000"/>
                          </a:solidFill>
                          <a:latin typeface="Bierstadt"/>
                        </a:rPr>
                        <a:t>ust</a:t>
                      </a:r>
                      <a:r>
                        <a:rPr lang="en-US" sz="1200" b="1" i="0" u="none" strike="noStrike" noProof="0" dirty="0">
                          <a:solidFill>
                            <a:srgbClr val="000000"/>
                          </a:solidFill>
                          <a:latin typeface="Bierstadt"/>
                        </a:rPr>
                        <a:t>. 2 pkt 4 </a:t>
                      </a:r>
                      <a:r>
                        <a:rPr lang="en-US" sz="1200" b="1" i="0" u="none" strike="noStrike" noProof="0" dirty="0" err="1">
                          <a:solidFill>
                            <a:srgbClr val="000000"/>
                          </a:solidFill>
                          <a:latin typeface="Bierstadt"/>
                        </a:rPr>
                        <a:t>uCIT</a:t>
                      </a:r>
                      <a:r>
                        <a:rPr lang="en-US" sz="1200" b="1" i="0" u="none" strike="noStrike" noProof="0" dirty="0">
                          <a:solidFill>
                            <a:schemeClr val="tx1"/>
                          </a:solidFill>
                          <a:latin typeface="Bierstadt"/>
                        </a:rPr>
                        <a:t>) - </a:t>
                      </a:r>
                      <a:r>
                        <a:rPr lang="en-US" sz="1200" b="1" i="0" u="none" strike="noStrike" noProof="0" dirty="0" err="1">
                          <a:solidFill>
                            <a:srgbClr val="FF0000"/>
                          </a:solidFill>
                          <a:latin typeface="Bierstadt"/>
                        </a:rPr>
                        <a:t>zmiana</a:t>
                      </a:r>
                      <a:r>
                        <a:rPr lang="en-US" sz="1200" b="1" i="0" u="none" strike="noStrike" noProof="0" dirty="0">
                          <a:solidFill>
                            <a:srgbClr val="FF0000"/>
                          </a:solidFill>
                          <a:latin typeface="Bierstadt"/>
                        </a:rPr>
                        <a:t> (</a:t>
                      </a:r>
                      <a:r>
                        <a:rPr lang="en-US" sz="1200" b="1" i="0" u="none" strike="noStrike" noProof="0" dirty="0" err="1">
                          <a:solidFill>
                            <a:srgbClr val="FF0000"/>
                          </a:solidFill>
                          <a:latin typeface="Bierstadt"/>
                        </a:rPr>
                        <a:t>rozszerzenie</a:t>
                      </a:r>
                      <a:r>
                        <a:rPr lang="en-US" sz="1200" b="1" i="0" u="none" strike="noStrike" noProof="0" dirty="0">
                          <a:solidFill>
                            <a:srgbClr val="FF0000"/>
                          </a:solidFill>
                          <a:latin typeface="Bierstadt"/>
                        </a:rPr>
                        <a:t>) </a:t>
                      </a:r>
                    </a:p>
                  </a:txBody>
                  <a:tcPr/>
                </a:tc>
                <a:tc>
                  <a:txBody>
                    <a:bodyPr/>
                    <a:lstStyle/>
                    <a:p>
                      <a:pPr lvl="0">
                        <a:buNone/>
                      </a:pPr>
                      <a:r>
                        <a:rPr lang="en-US" sz="1200" b="0" i="0" u="none" strike="noStrike" noProof="0" dirty="0" err="1">
                          <a:solidFill>
                            <a:schemeClr val="tx1"/>
                          </a:solidFill>
                          <a:latin typeface="Bierstadt"/>
                        </a:rPr>
                        <a:t>Koszty</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poniesione</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przez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na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rzecz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podmiotów</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powiązanych</a:t>
                      </a:r>
                      <a:r>
                        <a:rPr lang="en-US" sz="1200" b="0" i="0" u="none" strike="noStrike" noProof="0" dirty="0">
                          <a:solidFill>
                            <a:schemeClr val="tx1"/>
                          </a:solidFill>
                          <a:latin typeface="Bierstadt"/>
                        </a:rPr>
                        <a:t>.</a:t>
                      </a:r>
                      <a:br>
                        <a:rPr lang="en-US" sz="1200" b="0" i="0" u="none" strike="noStrike" noProof="0" dirty="0">
                          <a:solidFill>
                            <a:srgbClr val="000000"/>
                          </a:solidFill>
                          <a:latin typeface="Bierstadt"/>
                        </a:rPr>
                      </a:br>
                      <a:endParaRPr lang="en-US" sz="1200" b="0" i="0" u="none" strike="noStrike" noProof="0" dirty="0">
                        <a:solidFill>
                          <a:srgbClr val="000000"/>
                        </a:solidFill>
                        <a:latin typeface="Bierstadt"/>
                      </a:endParaRPr>
                    </a:p>
                    <a:p>
                      <a:pPr lvl="0">
                        <a:buNone/>
                      </a:pPr>
                      <a:r>
                        <a:rPr lang="en-US" sz="1200" b="0" i="1" u="none" strike="noStrike" baseline="0" noProof="0" dirty="0">
                          <a:solidFill>
                            <a:srgbClr val="000000"/>
                          </a:solidFill>
                          <a:latin typeface="Bierstadt"/>
                        </a:rPr>
                        <a:t>"</a:t>
                      </a:r>
                      <a:r>
                        <a:rPr lang="en-US" sz="1200" b="0" i="1" u="none" strike="noStrike" baseline="0" noProof="0" dirty="0" err="1">
                          <a:solidFill>
                            <a:srgbClr val="000000"/>
                          </a:solidFill>
                          <a:latin typeface="Bierstadt"/>
                        </a:rPr>
                        <a:t>suma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określonych</a:t>
                      </a:r>
                      <a:r>
                        <a:rPr lang="en-US" sz="1200" b="0" i="1" u="none" strike="noStrike" baseline="0" noProof="0" dirty="0">
                          <a:solidFill>
                            <a:srgbClr val="000000"/>
                          </a:solidFill>
                          <a:latin typeface="Bierstadt"/>
                        </a:rPr>
                        <a:t> w </a:t>
                      </a:r>
                      <a:r>
                        <a:rPr lang="en-US" sz="1200" b="0" i="1" u="none" strike="noStrike" baseline="0" noProof="0" dirty="0" err="1">
                          <a:solidFill>
                            <a:srgbClr val="000000"/>
                          </a:solidFill>
                          <a:latin typeface="Bierstadt"/>
                        </a:rPr>
                        <a:t>ust</a:t>
                      </a:r>
                      <a:r>
                        <a:rPr lang="en-US" sz="1200" b="0" i="1" u="none" strike="noStrike" baseline="0" noProof="0" dirty="0">
                          <a:solidFill>
                            <a:srgbClr val="000000"/>
                          </a:solidFill>
                          <a:latin typeface="Bierstadt"/>
                        </a:rPr>
                        <a:t>. 3 </a:t>
                      </a:r>
                      <a:r>
                        <a:rPr lang="en-US" sz="1200" b="0" i="1" u="none" strike="noStrike" baseline="0" noProof="0" dirty="0" err="1">
                          <a:solidFill>
                            <a:srgbClr val="000000"/>
                          </a:solidFill>
                          <a:latin typeface="Bierstadt"/>
                        </a:rPr>
                        <a:t>kosztów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poniesionych</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przez</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podatnika</a:t>
                      </a:r>
                      <a:r>
                        <a:rPr lang="en-US" sz="1200" b="0" i="1" u="none" strike="noStrike" baseline="0" noProof="0" dirty="0">
                          <a:solidFill>
                            <a:srgbClr val="000000"/>
                          </a:solidFill>
                          <a:latin typeface="Bierstadt"/>
                        </a:rPr>
                        <a:t> w </a:t>
                      </a:r>
                      <a:r>
                        <a:rPr lang="en-US" sz="1200" b="0" i="1" u="none" strike="noStrike" baseline="0" noProof="0" dirty="0" err="1">
                          <a:solidFill>
                            <a:srgbClr val="000000"/>
                          </a:solidFill>
                          <a:latin typeface="Bierstadt"/>
                        </a:rPr>
                        <a:t>roku</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podatkowym</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na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rzecz</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podmiotów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powiązanych</a:t>
                      </a:r>
                      <a:r>
                        <a:rPr lang="en-US" sz="1200" b="0" i="1" u="none" strike="noStrike" baseline="0" noProof="0" dirty="0">
                          <a:solidFill>
                            <a:srgbClr val="000000"/>
                          </a:solidFill>
                          <a:latin typeface="Bierstadt"/>
                        </a:rPr>
                        <a:t> w </a:t>
                      </a:r>
                      <a:r>
                        <a:rPr lang="en-US" sz="1200" b="0" i="1" u="none" strike="noStrike" baseline="0" noProof="0" dirty="0" err="1">
                          <a:solidFill>
                            <a:srgbClr val="000000"/>
                          </a:solidFill>
                          <a:latin typeface="Bierstadt"/>
                        </a:rPr>
                        <a:t>rozumieniu</a:t>
                      </a:r>
                      <a:r>
                        <a:rPr lang="en-US" sz="1200" b="0" i="1" u="none" strike="noStrike" baseline="0" noProof="0" dirty="0">
                          <a:solidFill>
                            <a:srgbClr val="000000"/>
                          </a:solidFill>
                          <a:latin typeface="Bierstadt"/>
                        </a:rPr>
                        <a:t> art. 11a </a:t>
                      </a:r>
                      <a:r>
                        <a:rPr lang="en-US" sz="1200" b="0" i="1" u="none" strike="noStrike" baseline="0" noProof="0" dirty="0" err="1">
                          <a:solidFill>
                            <a:srgbClr val="000000"/>
                          </a:solidFill>
                          <a:latin typeface="Bierstadt"/>
                        </a:rPr>
                        <a:t>ust</a:t>
                      </a:r>
                      <a:r>
                        <a:rPr lang="en-US" sz="1200" b="0" i="1" u="none" strike="noStrike" baseline="0" noProof="0" dirty="0">
                          <a:solidFill>
                            <a:srgbClr val="000000"/>
                          </a:solidFill>
                          <a:latin typeface="Bierstadt"/>
                        </a:rPr>
                        <a:t>. 1 pkt 4 z </a:t>
                      </a:r>
                      <a:r>
                        <a:rPr lang="en-US" sz="1200" b="0" i="1" u="none" strike="noStrike" baseline="0" noProof="0" dirty="0" err="1">
                          <a:solidFill>
                            <a:srgbClr val="000000"/>
                          </a:solidFill>
                          <a:latin typeface="Bierstadt"/>
                        </a:rPr>
                        <a:t>podatnikiem</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zaliczonych</a:t>
                      </a:r>
                      <a:r>
                        <a:rPr lang="en-US" sz="1200" b="0" i="1" u="none" strike="noStrike" baseline="0" noProof="0" dirty="0">
                          <a:solidFill>
                            <a:srgbClr val="000000"/>
                          </a:solidFill>
                          <a:latin typeface="Bierstadt"/>
                        </a:rPr>
                        <a:t> w </a:t>
                      </a:r>
                      <a:r>
                        <a:rPr lang="en-US" sz="1200" b="0" i="1" u="none" strike="noStrike" baseline="0" noProof="0" dirty="0" err="1">
                          <a:solidFill>
                            <a:srgbClr val="000000"/>
                          </a:solidFill>
                          <a:latin typeface="Bierstadt"/>
                        </a:rPr>
                        <a:t>roku</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podatkowym</a:t>
                      </a:r>
                      <a:r>
                        <a:rPr lang="en-US" sz="1200" b="0" i="1" u="none" strike="noStrike" baseline="0" noProof="0" dirty="0">
                          <a:solidFill>
                            <a:srgbClr val="000000"/>
                          </a:solidFill>
                          <a:latin typeface="Bierstadt"/>
                        </a:rPr>
                        <a:t> do </a:t>
                      </a:r>
                      <a:r>
                        <a:rPr lang="en-US" sz="1200" b="0" i="1" u="none" strike="noStrike" baseline="0" noProof="0" dirty="0" err="1">
                          <a:solidFill>
                            <a:srgbClr val="000000"/>
                          </a:solidFill>
                          <a:latin typeface="Bierstadt"/>
                        </a:rPr>
                        <a:t>kosztów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uzyskania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przychodów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tego</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podatnika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stanowi</a:t>
                      </a:r>
                      <a:r>
                        <a:rPr lang="en-US" sz="1200" b="0" i="1" u="none" strike="noStrike" baseline="0" noProof="0" dirty="0">
                          <a:solidFill>
                            <a:srgbClr val="000000"/>
                          </a:solidFill>
                          <a:latin typeface="Bierstadt"/>
                        </a:rPr>
                        <a:t> co </a:t>
                      </a:r>
                      <a:r>
                        <a:rPr lang="en-US" sz="1200" b="0" i="1" u="none" strike="noStrike" baseline="0" noProof="0" dirty="0" err="1">
                          <a:solidFill>
                            <a:srgbClr val="000000"/>
                          </a:solidFill>
                          <a:latin typeface="Bierstadt"/>
                        </a:rPr>
                        <a:t>najmniej</a:t>
                      </a:r>
                      <a:r>
                        <a:rPr lang="en-US" sz="1200" b="0" i="1" u="none" strike="noStrike" baseline="0" noProof="0" dirty="0">
                          <a:solidFill>
                            <a:srgbClr val="000000"/>
                          </a:solidFill>
                          <a:latin typeface="Bierstadt"/>
                        </a:rPr>
                        <a:t> 3% </a:t>
                      </a:r>
                      <a:r>
                        <a:rPr lang="en-US" sz="1200" b="0" i="1" u="none" strike="noStrike" baseline="0" noProof="0" dirty="0" err="1">
                          <a:solidFill>
                            <a:srgbClr val="000000"/>
                          </a:solidFill>
                          <a:latin typeface="Bierstadt"/>
                        </a:rPr>
                        <a:t>sumy</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kosztów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uzyskania</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przychodów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podatnika</a:t>
                      </a:r>
                      <a:r>
                        <a:rPr lang="en-US" sz="1200" b="0" i="1" u="none" strike="noStrike" baseline="0" noProof="0" dirty="0">
                          <a:solidFill>
                            <a:srgbClr val="000000"/>
                          </a:solidFill>
                          <a:latin typeface="Bierstadt"/>
                        </a:rPr>
                        <a:t> za ten </a:t>
                      </a:r>
                      <a:r>
                        <a:rPr lang="en-US" sz="1200" b="0" i="1" u="none" strike="noStrike" baseline="0" noProof="0" dirty="0" err="1">
                          <a:solidFill>
                            <a:srgbClr val="000000"/>
                          </a:solidFill>
                          <a:latin typeface="Bierstadt"/>
                        </a:rPr>
                        <a:t>rok</a:t>
                      </a:r>
                      <a:r>
                        <a:rPr lang="en-US" sz="1200" b="0" i="1" u="none" strike="noStrike" baseline="0" noProof="0" dirty="0">
                          <a:solidFill>
                            <a:srgbClr val="000000"/>
                          </a:solidFill>
                          <a:latin typeface="Bierstadt"/>
                        </a:rPr>
                        <a:t>"</a:t>
                      </a:r>
                      <a:endParaRPr lang="en-US" i="1" dirty="0"/>
                    </a:p>
                  </a:txBody>
                  <a:tcPr/>
                </a:tc>
                <a:tc>
                  <a:txBody>
                    <a:bodyPr/>
                    <a:lstStyle/>
                    <a:p>
                      <a:pPr lvl="0">
                        <a:buNone/>
                      </a:pPr>
                      <a:r>
                        <a:rPr lang="en-US" sz="1200" b="0" i="0" u="none" strike="noStrike" noProof="0" dirty="0" err="1">
                          <a:solidFill>
                            <a:schemeClr val="tx1"/>
                          </a:solidFill>
                          <a:latin typeface="Bierstadt"/>
                        </a:rPr>
                        <a:t>Koszty</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poniesione</a:t>
                      </a:r>
                      <a:r>
                        <a:rPr lang="en-US" sz="1200" b="0" i="0" u="none" strike="noStrike" noProof="0" dirty="0">
                          <a:solidFill>
                            <a:schemeClr val="tx1"/>
                          </a:solidFill>
                          <a:latin typeface="Bierstadt"/>
                        </a:rPr>
                        <a:t> </a:t>
                      </a:r>
                      <a:r>
                        <a:rPr lang="en-US" sz="1200" b="0" i="0" u="sng" strike="noStrike" noProof="0" dirty="0" err="1">
                          <a:solidFill>
                            <a:schemeClr val="tx1"/>
                          </a:solidFill>
                          <a:latin typeface="Bierstadt"/>
                        </a:rPr>
                        <a:t>lub</a:t>
                      </a:r>
                      <a:r>
                        <a:rPr lang="en-US" sz="1200" b="0" i="0" u="sng" strike="noStrike" noProof="0" dirty="0">
                          <a:solidFill>
                            <a:schemeClr val="tx1"/>
                          </a:solidFill>
                          <a:latin typeface="Bierstadt"/>
                        </a:rPr>
                        <a:t> </a:t>
                      </a:r>
                      <a:r>
                        <a:rPr lang="en-US" sz="1200" b="0" i="0" u="sng" strike="noStrike" noProof="0" dirty="0" err="1">
                          <a:solidFill>
                            <a:schemeClr val="tx1"/>
                          </a:solidFill>
                          <a:latin typeface="Bierstadt"/>
                        </a:rPr>
                        <a:t>zarachowane</a:t>
                      </a:r>
                      <a:r>
                        <a:rPr lang="en-US" sz="1200" b="0" i="0" u="sng" strike="noStrike" noProof="0" dirty="0">
                          <a:solidFill>
                            <a:schemeClr val="tx1"/>
                          </a:solidFill>
                          <a:latin typeface="Bierstadt"/>
                        </a:rPr>
                        <a:t> </a:t>
                      </a:r>
                      <a:r>
                        <a:rPr lang="en-US" sz="1200" b="0" i="0" u="sng" strike="noStrike" noProof="0" dirty="0" err="1">
                          <a:solidFill>
                            <a:schemeClr val="tx1"/>
                          </a:solidFill>
                          <a:latin typeface="Bierstadt"/>
                        </a:rPr>
                        <a:t>jako</a:t>
                      </a:r>
                      <a:r>
                        <a:rPr lang="en-US" sz="1200" b="0" i="0" u="sng" strike="noStrike" noProof="0" dirty="0">
                          <a:solidFill>
                            <a:schemeClr val="tx1"/>
                          </a:solidFill>
                          <a:latin typeface="Bierstadt"/>
                        </a:rPr>
                        <a:t> </a:t>
                      </a:r>
                      <a:r>
                        <a:rPr lang="en-US" sz="1200" b="0" i="0" u="sng" strike="noStrike" noProof="0" dirty="0" err="1">
                          <a:solidFill>
                            <a:schemeClr val="tx1"/>
                          </a:solidFill>
                          <a:latin typeface="Bierstadt"/>
                        </a:rPr>
                        <a:t>taki</a:t>
                      </a:r>
                      <a:r>
                        <a:rPr lang="en-US" sz="1200" b="0" i="0" u="sng" strike="noStrike" noProof="0" dirty="0">
                          <a:solidFill>
                            <a:schemeClr val="tx1"/>
                          </a:solidFill>
                          <a:latin typeface="Bierstadt"/>
                        </a:rPr>
                        <a:t> </a:t>
                      </a:r>
                      <a:r>
                        <a:rPr lang="en-US" sz="1200" b="0" i="0" u="sng" strike="noStrike" noProof="0" dirty="0" err="1">
                          <a:solidFill>
                            <a:schemeClr val="tx1"/>
                          </a:solidFill>
                          <a:latin typeface="Bierstadt"/>
                        </a:rPr>
                        <a:t>koszt</a:t>
                      </a:r>
                      <a:r>
                        <a:rPr lang="en-US" sz="1200" b="0" i="0" u="sng" strike="noStrike" noProof="0" dirty="0">
                          <a:solidFill>
                            <a:schemeClr val="tx1"/>
                          </a:solidFill>
                          <a:latin typeface="Bierstadt"/>
                        </a:rPr>
                        <a:t> </a:t>
                      </a:r>
                      <a:r>
                        <a:rPr lang="en-US" sz="1200" b="0" i="0" u="none" strike="noStrike" noProof="0" dirty="0" err="1">
                          <a:solidFill>
                            <a:schemeClr val="tx1"/>
                          </a:solidFill>
                          <a:latin typeface="Bierstadt"/>
                        </a:rPr>
                        <a:t>przez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podatnika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na</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rzecz</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podmiotów</a:t>
                      </a:r>
                      <a:r>
                        <a:rPr lang="en-US" sz="1200" b="0" i="0" u="none" strike="noStrike" noProof="0" dirty="0">
                          <a:solidFill>
                            <a:schemeClr val="tx1"/>
                          </a:solidFill>
                          <a:latin typeface="Bierstadt"/>
                        </a:rPr>
                        <a:t> </a:t>
                      </a:r>
                      <a:r>
                        <a:rPr lang="en-US" sz="1200" b="0" i="0" u="none" strike="noStrike" noProof="0" dirty="0" err="1">
                          <a:solidFill>
                            <a:schemeClr val="tx1"/>
                          </a:solidFill>
                          <a:latin typeface="Bierstadt"/>
                        </a:rPr>
                        <a:t>powiązanych</a:t>
                      </a:r>
                      <a:r>
                        <a:rPr lang="en-US" sz="1200" b="0" i="0" u="none" strike="noStrike" noProof="0" dirty="0">
                          <a:solidFill>
                            <a:schemeClr val="tx1"/>
                          </a:solidFill>
                          <a:latin typeface="Bierstadt"/>
                        </a:rPr>
                        <a:t> </a:t>
                      </a:r>
                      <a:br>
                        <a:rPr lang="en-US" sz="1200" b="0" i="0" u="none" strike="noStrike" noProof="0" dirty="0">
                          <a:solidFill>
                            <a:srgbClr val="000000"/>
                          </a:solidFill>
                          <a:latin typeface="Bierstadt"/>
                        </a:rPr>
                      </a:br>
                      <a:endParaRPr lang="en-US" sz="1200" b="0" i="0" u="none" strike="noStrike" noProof="0" dirty="0">
                        <a:solidFill>
                          <a:srgbClr val="000000"/>
                        </a:solidFill>
                        <a:latin typeface="Bierstadt"/>
                      </a:endParaRPr>
                    </a:p>
                    <a:p>
                      <a:pPr lvl="0">
                        <a:buNone/>
                      </a:pPr>
                      <a:r>
                        <a:rPr lang="en-US" sz="1200" b="0" i="1" u="none" strike="noStrike" baseline="0" noProof="0" dirty="0">
                          <a:solidFill>
                            <a:srgbClr val="000000"/>
                          </a:solidFill>
                          <a:latin typeface="Bierstadt"/>
                        </a:rPr>
                        <a:t>"w pkt 4 po </a:t>
                      </a:r>
                      <a:r>
                        <a:rPr lang="en-US" sz="1200" b="0" i="1" u="none" strike="noStrike" baseline="0" noProof="0" dirty="0" err="1">
                          <a:solidFill>
                            <a:srgbClr val="000000"/>
                          </a:solidFill>
                          <a:latin typeface="Bierstadt"/>
                        </a:rPr>
                        <a:t>wyrazach</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kosztów</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poniesionych</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dodaje</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się</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wyrazami</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lub</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zarachowanych</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jako</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taki</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koszt</a:t>
                      </a:r>
                      <a:r>
                        <a:rPr lang="en-US" sz="1200" b="0" i="1" u="none" strike="noStrike" baseline="0" noProof="0" dirty="0">
                          <a:solidFill>
                            <a:srgbClr val="000000"/>
                          </a:solidFill>
                          <a:latin typeface="Bierstadt"/>
                        </a:rPr>
                        <a:t> </a:t>
                      </a:r>
                      <a:r>
                        <a:rPr lang="en-US" sz="1200" b="0" i="1" u="none" strike="noStrike" baseline="0" noProof="0" dirty="0" err="1">
                          <a:solidFill>
                            <a:srgbClr val="000000"/>
                          </a:solidFill>
                          <a:latin typeface="Bierstadt"/>
                        </a:rPr>
                        <a:t>zgodnie</a:t>
                      </a:r>
                      <a:r>
                        <a:rPr lang="en-US" sz="1200" b="0" i="1" u="none" strike="noStrike" baseline="0" noProof="0" dirty="0">
                          <a:solidFill>
                            <a:srgbClr val="000000"/>
                          </a:solidFill>
                          <a:latin typeface="Bierstadt"/>
                        </a:rPr>
                        <a:t> z </a:t>
                      </a:r>
                      <a:r>
                        <a:rPr lang="en-US" sz="1200" b="0" i="1" u="none" strike="noStrike" baseline="0" noProof="0" dirty="0" err="1">
                          <a:solidFill>
                            <a:srgbClr val="000000"/>
                          </a:solidFill>
                          <a:latin typeface="Bierstadt"/>
                        </a:rPr>
                        <a:t>ust</a:t>
                      </a:r>
                      <a:r>
                        <a:rPr lang="en-US" sz="1200" b="0" i="1" u="none" strike="noStrike" baseline="0" noProof="0" dirty="0">
                          <a:solidFill>
                            <a:srgbClr val="000000"/>
                          </a:solidFill>
                          <a:latin typeface="Bierstadt"/>
                        </a:rPr>
                        <a:t>. 4”;" </a:t>
                      </a:r>
                      <a:r>
                        <a:rPr lang="en-US" sz="1200" b="0" i="0" u="none" strike="noStrike" baseline="0" noProof="0" dirty="0">
                          <a:solidFill>
                            <a:srgbClr val="000000"/>
                          </a:solidFill>
                          <a:latin typeface="Bierstadt"/>
                        </a:rPr>
                        <a:t>[art. 2 pkt 10 lit. d </a:t>
                      </a:r>
                      <a:r>
                        <a:rPr lang="en-US" sz="1200" b="0" i="0" u="none" strike="noStrike" baseline="0" noProof="0" dirty="0" err="1">
                          <a:solidFill>
                            <a:srgbClr val="000000"/>
                          </a:solidFill>
                          <a:latin typeface="Bierstadt"/>
                        </a:rPr>
                        <a:t>nowelizacji</a:t>
                      </a:r>
                      <a:r>
                        <a:rPr lang="en-US" sz="1200" b="0" i="0" u="none" strike="noStrike" baseline="0" noProof="0" dirty="0">
                          <a:solidFill>
                            <a:srgbClr val="000000"/>
                          </a:solidFill>
                          <a:latin typeface="Bierstadt"/>
                        </a:rPr>
                        <a:t>)</a:t>
                      </a:r>
                      <a:endParaRPr lang="en-US" i="0" dirty="0"/>
                    </a:p>
                    <a:p>
                      <a:pPr lvl="0">
                        <a:buNone/>
                      </a:pPr>
                      <a:endParaRPr lang="en-US" dirty="0"/>
                    </a:p>
                  </a:txBody>
                  <a:tcPr/>
                </a:tc>
                <a:extLst>
                  <a:ext uri="{0D108BD9-81ED-4DB2-BD59-A6C34878D82A}">
                    <a16:rowId xmlns:a16="http://schemas.microsoft.com/office/drawing/2014/main" val="1434154182"/>
                  </a:ext>
                </a:extLst>
              </a:tr>
            </a:tbl>
          </a:graphicData>
        </a:graphic>
      </p:graphicFrame>
    </p:spTree>
    <p:extLst>
      <p:ext uri="{BB962C8B-B14F-4D97-AF65-F5344CB8AC3E}">
        <p14:creationId xmlns:p14="http://schemas.microsoft.com/office/powerpoint/2010/main" val="29826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05"/>
        <p:cNvGrpSpPr/>
        <p:nvPr/>
      </p:nvGrpSpPr>
      <p:grpSpPr>
        <a:xfrm>
          <a:off x="0" y="0"/>
          <a:ext cx="0" cy="0"/>
          <a:chOff x="0" y="0"/>
          <a:chExt cx="0" cy="0"/>
        </a:xfrm>
      </p:grpSpPr>
      <p:sp>
        <p:nvSpPr>
          <p:cNvPr id="2106" name="Google Shape;2106;g11f0b8db918_0_9"/>
          <p:cNvSpPr txBox="1">
            <a:spLocks noGrp="1"/>
          </p:cNvSpPr>
          <p:nvPr>
            <p:ph type="title"/>
          </p:nvPr>
        </p:nvSpPr>
        <p:spPr>
          <a:xfrm>
            <a:off x="1856185" y="432000"/>
            <a:ext cx="8479500" cy="1387200"/>
          </a:xfrm>
          <a:prstGeom prst="rect">
            <a:avLst/>
          </a:prstGeom>
          <a:noFill/>
          <a:ln>
            <a:noFill/>
          </a:ln>
        </p:spPr>
        <p:txBody>
          <a:bodyPr spcFirstLastPara="1" vert="horz" wrap="square" lIns="0" tIns="0" rIns="0" bIns="0" rtlCol="0" anchor="t" anchorCtr="0">
            <a:noAutofit/>
          </a:bodyPr>
          <a:lstStyle/>
          <a:p>
            <a:pPr>
              <a:lnSpc>
                <a:spcPct val="85000"/>
              </a:lnSpc>
              <a:spcBef>
                <a:spcPts val="0"/>
              </a:spcBef>
              <a:buSzPts val="3200"/>
            </a:pPr>
            <a:r>
              <a:rPr lang="en-GB"/>
              <a:t>Idea</a:t>
            </a:r>
            <a:endParaRPr/>
          </a:p>
        </p:txBody>
      </p:sp>
      <p:sp>
        <p:nvSpPr>
          <p:cNvPr id="2107" name="Google Shape;2107;g11f0b8db918_0_9"/>
          <p:cNvSpPr txBox="1">
            <a:spLocks noGrp="1"/>
          </p:cNvSpPr>
          <p:nvPr>
            <p:ph type="sldNum" idx="12"/>
          </p:nvPr>
        </p:nvSpPr>
        <p:spPr>
          <a:xfrm>
            <a:off x="9012222" y="6492240"/>
            <a:ext cx="1323600" cy="137100"/>
          </a:xfrm>
          <a:prstGeom prst="rect">
            <a:avLst/>
          </a:prstGeom>
          <a:noFill/>
          <a:ln>
            <a:noFill/>
          </a:ln>
        </p:spPr>
        <p:txBody>
          <a:bodyPr spcFirstLastPara="1" vert="horz" wrap="square" lIns="0" tIns="0" rIns="0" bIns="0" rtlCol="0" anchor="b" anchorCtr="0">
            <a:noAutofit/>
          </a:bodyPr>
          <a:lstStyle/>
          <a:p>
            <a:pPr>
              <a:buClr>
                <a:srgbClr val="000000"/>
              </a:buClr>
              <a:buSzPts val="700"/>
            </a:pPr>
            <a:fld id="{00000000-1234-1234-1234-123412341234}" type="slidenum">
              <a:rPr lang="en-GB"/>
              <a:pPr>
                <a:buClr>
                  <a:srgbClr val="000000"/>
                </a:buClr>
                <a:buSzPts val="700"/>
              </a:pPr>
              <a:t>2</a:t>
            </a:fld>
            <a:endParaRPr/>
          </a:p>
        </p:txBody>
      </p:sp>
      <p:sp>
        <p:nvSpPr>
          <p:cNvPr id="2108" name="Google Shape;2108;g11f0b8db918_0_9"/>
          <p:cNvSpPr/>
          <p:nvPr/>
        </p:nvSpPr>
        <p:spPr>
          <a:xfrm>
            <a:off x="8166000" y="0"/>
            <a:ext cx="4026000" cy="6858000"/>
          </a:xfrm>
          <a:prstGeom prst="rect">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nSpc>
                <a:spcPct val="107916"/>
              </a:lnSpc>
              <a:buClr>
                <a:srgbClr val="000000"/>
              </a:buClr>
              <a:buSzPts val="2000"/>
            </a:pPr>
            <a:r>
              <a:rPr lang="en-GB" sz="2000" i="1" dirty="0">
                <a:solidFill>
                  <a:schemeClr val="dk1"/>
                </a:solidFill>
                <a:latin typeface="Georgia"/>
                <a:ea typeface="Georgia"/>
                <a:cs typeface="Georgia"/>
                <a:sym typeface="Georgia"/>
              </a:rPr>
              <a:t>“</a:t>
            </a:r>
            <a:r>
              <a:rPr lang="en-GB" sz="2000" i="1" dirty="0" err="1">
                <a:solidFill>
                  <a:schemeClr val="dk1"/>
                </a:solidFill>
                <a:latin typeface="Georgia"/>
                <a:ea typeface="Georgia"/>
                <a:cs typeface="Georgia"/>
                <a:sym typeface="Georgia"/>
              </a:rPr>
              <a:t>Nowo</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dodany</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artykułu</a:t>
            </a:r>
            <a:r>
              <a:rPr lang="en-GB" sz="2000" i="1" dirty="0">
                <a:solidFill>
                  <a:schemeClr val="dk1"/>
                </a:solidFill>
                <a:latin typeface="Georgia"/>
                <a:ea typeface="Georgia"/>
                <a:cs typeface="Georgia"/>
                <a:sym typeface="Georgia"/>
              </a:rPr>
              <a:t> 24aa ma </a:t>
            </a:r>
            <a:r>
              <a:rPr lang="en-GB" sz="2000" i="1" dirty="0" err="1">
                <a:solidFill>
                  <a:schemeClr val="dk1"/>
                </a:solidFill>
                <a:latin typeface="Georgia"/>
                <a:ea typeface="Georgia"/>
                <a:cs typeface="Georgia"/>
                <a:sym typeface="Georgia"/>
              </a:rPr>
              <a:t>na</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celu</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wyeliminować</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możliwość</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uzyskania</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korzyści</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podatkowej</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poprzez</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schematy</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podatkowe</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których</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celem</a:t>
            </a:r>
            <a:r>
              <a:rPr lang="en-GB" sz="2000" i="1" dirty="0">
                <a:solidFill>
                  <a:schemeClr val="dk1"/>
                </a:solidFill>
                <a:latin typeface="Georgia"/>
                <a:ea typeface="Georgia"/>
                <a:cs typeface="Georgia"/>
                <a:sym typeface="Georgia"/>
              </a:rPr>
              <a:t> jest transfer </a:t>
            </a:r>
            <a:r>
              <a:rPr lang="en-GB" sz="2000" i="1" dirty="0" err="1">
                <a:solidFill>
                  <a:schemeClr val="dk1"/>
                </a:solidFill>
                <a:latin typeface="Georgia"/>
                <a:ea typeface="Georgia"/>
                <a:cs typeface="Georgia"/>
                <a:sym typeface="Georgia"/>
              </a:rPr>
              <a:t>dochodów</a:t>
            </a:r>
            <a:r>
              <a:rPr lang="en-GB" sz="2000" i="1" dirty="0">
                <a:solidFill>
                  <a:schemeClr val="dk1"/>
                </a:solidFill>
                <a:latin typeface="Georgia"/>
                <a:ea typeface="Georgia"/>
                <a:cs typeface="Georgia"/>
                <a:sym typeface="Georgia"/>
              </a:rPr>
              <a:t> do </a:t>
            </a:r>
            <a:r>
              <a:rPr lang="en-GB" sz="2000" i="1" dirty="0" err="1">
                <a:solidFill>
                  <a:schemeClr val="dk1"/>
                </a:solidFill>
                <a:latin typeface="Georgia"/>
                <a:ea typeface="Georgia"/>
                <a:cs typeface="Georgia"/>
                <a:sym typeface="Georgia"/>
              </a:rPr>
              <a:t>jurysdykcji</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podatkowej</a:t>
            </a:r>
            <a:r>
              <a:rPr lang="en-GB" sz="2000" i="1" dirty="0">
                <a:solidFill>
                  <a:schemeClr val="dk1"/>
                </a:solidFill>
                <a:latin typeface="Georgia"/>
                <a:ea typeface="Georgia"/>
                <a:cs typeface="Georgia"/>
                <a:sym typeface="Georgia"/>
              </a:rPr>
              <a:t> o </a:t>
            </a:r>
            <a:r>
              <a:rPr lang="en-GB" sz="2000" i="1" dirty="0" err="1">
                <a:solidFill>
                  <a:schemeClr val="dk1"/>
                </a:solidFill>
                <a:latin typeface="Georgia"/>
                <a:ea typeface="Georgia"/>
                <a:cs typeface="Georgia"/>
                <a:sym typeface="Georgia"/>
              </a:rPr>
              <a:t>znikomej</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efektywnej</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stawce</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opodatkowania</a:t>
            </a:r>
            <a:r>
              <a:rPr lang="en-GB" sz="2000" i="1" dirty="0">
                <a:solidFill>
                  <a:schemeClr val="dk1"/>
                </a:solidFill>
                <a:latin typeface="Georgia"/>
                <a:ea typeface="Georgia"/>
                <a:cs typeface="Georgia"/>
                <a:sym typeface="Georgia"/>
              </a:rPr>
              <a:t>”</a:t>
            </a:r>
            <a:endParaRPr sz="2000" i="1" dirty="0">
              <a:solidFill>
                <a:schemeClr val="dk1"/>
              </a:solidFill>
              <a:latin typeface="Georgia"/>
              <a:ea typeface="Georgia"/>
              <a:cs typeface="Georgia"/>
              <a:sym typeface="Georgia"/>
            </a:endParaRPr>
          </a:p>
          <a:p>
            <a:pPr>
              <a:lnSpc>
                <a:spcPct val="107916"/>
              </a:lnSpc>
              <a:spcBef>
                <a:spcPts val="800"/>
              </a:spcBef>
              <a:buClr>
                <a:srgbClr val="000000"/>
              </a:buClr>
              <a:buSzPts val="2000"/>
            </a:pPr>
            <a:endParaRPr sz="2000" i="1" dirty="0">
              <a:solidFill>
                <a:schemeClr val="dk1"/>
              </a:solidFill>
              <a:latin typeface="Georgia"/>
              <a:ea typeface="Georgia"/>
              <a:cs typeface="Georgia"/>
              <a:sym typeface="Georgia"/>
            </a:endParaRPr>
          </a:p>
          <a:p>
            <a:pPr>
              <a:lnSpc>
                <a:spcPct val="107916"/>
              </a:lnSpc>
              <a:spcBef>
                <a:spcPts val="800"/>
              </a:spcBef>
              <a:spcAft>
                <a:spcPts val="800"/>
              </a:spcAft>
              <a:buClr>
                <a:schemeClr val="dk1"/>
              </a:buClr>
              <a:buSzPts val="1100"/>
            </a:pPr>
            <a:r>
              <a:rPr lang="en-GB" sz="2000" i="1" dirty="0" err="1">
                <a:solidFill>
                  <a:schemeClr val="dk1"/>
                </a:solidFill>
                <a:latin typeface="Georgia"/>
                <a:ea typeface="Georgia"/>
                <a:cs typeface="Georgia"/>
                <a:sym typeface="Georgia"/>
              </a:rPr>
              <a:t>Uzasadnienie</a:t>
            </a:r>
            <a:r>
              <a:rPr lang="en-GB" sz="2000" i="1" dirty="0">
                <a:solidFill>
                  <a:schemeClr val="dk1"/>
                </a:solidFill>
                <a:latin typeface="Georgia"/>
                <a:ea typeface="Georgia"/>
                <a:cs typeface="Georgia"/>
                <a:sym typeface="Georgia"/>
              </a:rPr>
              <a:t> </a:t>
            </a:r>
            <a:r>
              <a:rPr lang="en-GB" sz="2000" i="1" dirty="0" err="1">
                <a:solidFill>
                  <a:schemeClr val="dk1"/>
                </a:solidFill>
                <a:latin typeface="Georgia"/>
                <a:ea typeface="Georgia"/>
                <a:cs typeface="Georgia"/>
                <a:sym typeface="Georgia"/>
              </a:rPr>
              <a:t>ustawy</a:t>
            </a:r>
            <a:endParaRPr sz="2000" i="1" dirty="0">
              <a:solidFill>
                <a:schemeClr val="dk1"/>
              </a:solidFill>
              <a:latin typeface="Georgia"/>
              <a:ea typeface="Georgia"/>
              <a:cs typeface="Georgia"/>
              <a:sym typeface="Georgia"/>
            </a:endParaRPr>
          </a:p>
        </p:txBody>
      </p:sp>
      <p:sp>
        <p:nvSpPr>
          <p:cNvPr id="2109" name="Google Shape;2109;g11f0b8db918_0_9"/>
          <p:cNvSpPr/>
          <p:nvPr/>
        </p:nvSpPr>
        <p:spPr>
          <a:xfrm>
            <a:off x="3467100" y="40943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a:solidFill>
                  <a:srgbClr val="000000"/>
                </a:solidFill>
                <a:latin typeface="Arial"/>
                <a:ea typeface="Arial"/>
                <a:cs typeface="Arial"/>
                <a:sym typeface="Arial"/>
              </a:rPr>
              <a:t>Polska</a:t>
            </a:r>
            <a:endParaRPr sz="1400">
              <a:solidFill>
                <a:srgbClr val="000000"/>
              </a:solidFill>
              <a:latin typeface="Arial"/>
              <a:ea typeface="Arial"/>
              <a:cs typeface="Arial"/>
              <a:sym typeface="Arial"/>
            </a:endParaRPr>
          </a:p>
        </p:txBody>
      </p:sp>
      <p:sp>
        <p:nvSpPr>
          <p:cNvPr id="2110" name="Google Shape;2110;g11f0b8db918_0_9"/>
          <p:cNvSpPr/>
          <p:nvPr/>
        </p:nvSpPr>
        <p:spPr>
          <a:xfrm>
            <a:off x="3467100" y="19948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a:solidFill>
                  <a:srgbClr val="000000"/>
                </a:solidFill>
                <a:latin typeface="Arial"/>
                <a:ea typeface="Arial"/>
                <a:cs typeface="Arial"/>
                <a:sym typeface="Arial"/>
              </a:rPr>
              <a:t>Węgry</a:t>
            </a:r>
            <a:endParaRPr sz="1400">
              <a:solidFill>
                <a:srgbClr val="000000"/>
              </a:solidFill>
              <a:latin typeface="Arial"/>
              <a:ea typeface="Arial"/>
              <a:cs typeface="Arial"/>
              <a:sym typeface="Arial"/>
            </a:endParaRPr>
          </a:p>
        </p:txBody>
      </p:sp>
      <p:sp>
        <p:nvSpPr>
          <p:cNvPr id="2111" name="Google Shape;2111;g11f0b8db918_0_9"/>
          <p:cNvSpPr/>
          <p:nvPr/>
        </p:nvSpPr>
        <p:spPr>
          <a:xfrm>
            <a:off x="4541850" y="5041150"/>
            <a:ext cx="1716300" cy="511800"/>
          </a:xfrm>
          <a:prstGeom prst="roundRect">
            <a:avLst>
              <a:gd name="adj" fmla="val 16667"/>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a:solidFill>
                  <a:srgbClr val="000000"/>
                </a:solidFill>
                <a:latin typeface="Arial"/>
                <a:ea typeface="Arial"/>
                <a:cs typeface="Arial"/>
                <a:sym typeface="Arial"/>
              </a:rPr>
              <a:t>19% CIT</a:t>
            </a:r>
            <a:endParaRPr sz="1400">
              <a:solidFill>
                <a:srgbClr val="000000"/>
              </a:solidFill>
              <a:latin typeface="Arial"/>
              <a:ea typeface="Arial"/>
              <a:cs typeface="Arial"/>
              <a:sym typeface="Arial"/>
            </a:endParaRPr>
          </a:p>
        </p:txBody>
      </p:sp>
      <p:sp>
        <p:nvSpPr>
          <p:cNvPr id="2112" name="Google Shape;2112;g11f0b8db918_0_9"/>
          <p:cNvSpPr/>
          <p:nvPr/>
        </p:nvSpPr>
        <p:spPr>
          <a:xfrm>
            <a:off x="4541850" y="2813725"/>
            <a:ext cx="1716300" cy="511800"/>
          </a:xfrm>
          <a:prstGeom prst="roundRect">
            <a:avLst>
              <a:gd name="adj" fmla="val 16667"/>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a:solidFill>
                  <a:srgbClr val="000000"/>
                </a:solidFill>
                <a:latin typeface="Arial"/>
                <a:ea typeface="Arial"/>
                <a:cs typeface="Arial"/>
                <a:sym typeface="Arial"/>
              </a:rPr>
              <a:t>9% CIT</a:t>
            </a:r>
            <a:endParaRPr sz="1400">
              <a:solidFill>
                <a:srgbClr val="000000"/>
              </a:solidFill>
              <a:latin typeface="Arial"/>
              <a:ea typeface="Arial"/>
              <a:cs typeface="Arial"/>
              <a:sym typeface="Arial"/>
            </a:endParaRPr>
          </a:p>
        </p:txBody>
      </p:sp>
      <p:cxnSp>
        <p:nvCxnSpPr>
          <p:cNvPr id="2113" name="Google Shape;2113;g11f0b8db918_0_9"/>
          <p:cNvCxnSpPr>
            <a:stCxn id="2109" idx="1"/>
            <a:endCxn id="2110" idx="1"/>
          </p:cNvCxnSpPr>
          <p:nvPr/>
        </p:nvCxnSpPr>
        <p:spPr>
          <a:xfrm rot="10800000" flipH="1">
            <a:off x="3467100" y="2506750"/>
            <a:ext cx="600" cy="2099400"/>
          </a:xfrm>
          <a:prstGeom prst="curvedConnector3">
            <a:avLst>
              <a:gd name="adj1" fmla="val -39687500"/>
            </a:avLst>
          </a:prstGeom>
          <a:noFill/>
          <a:ln w="9525" cap="flat" cmpd="sng">
            <a:solidFill>
              <a:schemeClr val="dk2"/>
            </a:solidFill>
            <a:prstDash val="solid"/>
            <a:round/>
            <a:headEnd type="none" w="sm" len="sm"/>
            <a:tailEnd type="triangle" w="med" len="med"/>
          </a:ln>
        </p:spPr>
      </p:cxnSp>
      <p:sp>
        <p:nvSpPr>
          <p:cNvPr id="2114" name="Google Shape;2114;g11f0b8db918_0_9"/>
          <p:cNvSpPr txBox="1"/>
          <p:nvPr/>
        </p:nvSpPr>
        <p:spPr>
          <a:xfrm>
            <a:off x="1856175" y="3356350"/>
            <a:ext cx="1323600" cy="400200"/>
          </a:xfrm>
          <a:prstGeom prst="rect">
            <a:avLst/>
          </a:prstGeom>
          <a:noFill/>
          <a:ln>
            <a:noFill/>
          </a:ln>
        </p:spPr>
        <p:txBody>
          <a:bodyPr spcFirstLastPara="1" wrap="square" lIns="91425" tIns="91425" rIns="91425" bIns="91425" anchor="t" anchorCtr="0">
            <a:spAutoFit/>
          </a:bodyPr>
          <a:lstStyle/>
          <a:p>
            <a:pPr>
              <a:buClr>
                <a:srgbClr val="000000"/>
              </a:buClr>
              <a:buSzPts val="1400"/>
            </a:pPr>
            <a:r>
              <a:rPr lang="en-GB" sz="1400">
                <a:solidFill>
                  <a:srgbClr val="000000"/>
                </a:solidFill>
                <a:latin typeface="Arial"/>
                <a:ea typeface="Arial"/>
                <a:cs typeface="Arial"/>
                <a:sym typeface="Arial"/>
              </a:rPr>
              <a:t>Płatność</a:t>
            </a:r>
            <a:endParaRPr sz="1400">
              <a:solidFill>
                <a:srgbClr val="000000"/>
              </a:solidFill>
              <a:latin typeface="Arial"/>
              <a:ea typeface="Arial"/>
              <a:cs typeface="Arial"/>
              <a:sym typeface="Arial"/>
            </a:endParaRPr>
          </a:p>
        </p:txBody>
      </p:sp>
      <p:sp>
        <p:nvSpPr>
          <p:cNvPr id="2" name="Slide Number Placeholder 2">
            <a:extLst>
              <a:ext uri="{FF2B5EF4-FFF2-40B4-BE49-F238E27FC236}">
                <a16:creationId xmlns:a16="http://schemas.microsoft.com/office/drawing/2014/main" id="{C1E4D581-2E4D-EFDE-2688-F1BAF25C8309}"/>
              </a:ext>
            </a:extLst>
          </p:cNvPr>
          <p:cNvSpPr txBox="1">
            <a:spLocks/>
          </p:cNvSpPr>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E6AC032-1535-134B-A583-D5E1DDD0D167}"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26"/>
        <p:cNvGrpSpPr/>
        <p:nvPr/>
      </p:nvGrpSpPr>
      <p:grpSpPr>
        <a:xfrm>
          <a:off x="0" y="0"/>
          <a:ext cx="0" cy="0"/>
          <a:chOff x="0" y="0"/>
          <a:chExt cx="0" cy="0"/>
        </a:xfrm>
      </p:grpSpPr>
      <p:sp>
        <p:nvSpPr>
          <p:cNvPr id="2127" name="Google Shape;2127;g22be7e174a6_0_6"/>
          <p:cNvSpPr txBox="1">
            <a:spLocks noGrp="1"/>
          </p:cNvSpPr>
          <p:nvPr>
            <p:ph type="sldNum" idx="12"/>
          </p:nvPr>
        </p:nvSpPr>
        <p:spPr>
          <a:xfrm>
            <a:off x="9012222" y="6492240"/>
            <a:ext cx="1323600" cy="137100"/>
          </a:xfrm>
          <a:prstGeom prst="rect">
            <a:avLst/>
          </a:prstGeom>
          <a:noFill/>
          <a:ln>
            <a:noFill/>
          </a:ln>
        </p:spPr>
        <p:txBody>
          <a:bodyPr spcFirstLastPara="1" wrap="square" lIns="0" tIns="0" rIns="0" bIns="0" anchor="b" anchorCtr="0">
            <a:noAutofit/>
          </a:bodyPr>
          <a:lstStyle/>
          <a:p>
            <a:fld id="{00000000-1234-1234-1234-123412341234}" type="slidenum">
              <a:rPr lang="en-GB" kern="0">
                <a:solidFill>
                  <a:srgbClr val="000000"/>
                </a:solidFill>
              </a:rPr>
              <a:pPr/>
              <a:t>3</a:t>
            </a:fld>
            <a:endParaRPr kern="0">
              <a:solidFill>
                <a:srgbClr val="000000"/>
              </a:solidFill>
            </a:endParaRPr>
          </a:p>
        </p:txBody>
      </p:sp>
      <p:sp>
        <p:nvSpPr>
          <p:cNvPr id="2128" name="Google Shape;2128;g22be7e174a6_0_6"/>
          <p:cNvSpPr/>
          <p:nvPr/>
        </p:nvSpPr>
        <p:spPr>
          <a:xfrm>
            <a:off x="2270538" y="3075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Polski podmiot</a:t>
            </a:r>
            <a:endParaRPr sz="1400" kern="0">
              <a:solidFill>
                <a:srgbClr val="000000"/>
              </a:solidFill>
              <a:latin typeface="Arial"/>
              <a:ea typeface="Arial"/>
              <a:cs typeface="Arial"/>
              <a:sym typeface="Arial"/>
            </a:endParaRPr>
          </a:p>
        </p:txBody>
      </p:sp>
      <p:sp>
        <p:nvSpPr>
          <p:cNvPr id="2129" name="Google Shape;2129;g22be7e174a6_0_6"/>
          <p:cNvSpPr/>
          <p:nvPr/>
        </p:nvSpPr>
        <p:spPr>
          <a:xfrm>
            <a:off x="39327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jest efektywnie nisko opodatkowany?</a:t>
            </a:r>
            <a:endParaRPr sz="1400" kern="0">
              <a:solidFill>
                <a:srgbClr val="000000"/>
              </a:solidFill>
              <a:latin typeface="Arial"/>
              <a:ea typeface="Arial"/>
              <a:cs typeface="Arial"/>
              <a:sym typeface="Arial"/>
            </a:endParaRPr>
          </a:p>
        </p:txBody>
      </p:sp>
      <p:sp>
        <p:nvSpPr>
          <p:cNvPr id="2130" name="Google Shape;2130;g22be7e174a6_0_6"/>
          <p:cNvSpPr/>
          <p:nvPr/>
        </p:nvSpPr>
        <p:spPr>
          <a:xfrm>
            <a:off x="61522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pasywne płatności stanowią znaczny udział w dochodzie odbiorcy?</a:t>
            </a:r>
            <a:endParaRPr sz="1400" kern="0">
              <a:solidFill>
                <a:srgbClr val="000000"/>
              </a:solidFill>
              <a:latin typeface="Arial"/>
              <a:ea typeface="Arial"/>
              <a:cs typeface="Arial"/>
              <a:sym typeface="Arial"/>
            </a:endParaRPr>
          </a:p>
        </p:txBody>
      </p:sp>
      <p:sp>
        <p:nvSpPr>
          <p:cNvPr id="2131" name="Google Shape;2131;g22be7e174a6_0_6"/>
          <p:cNvSpPr/>
          <p:nvPr/>
        </p:nvSpPr>
        <p:spPr>
          <a:xfrm>
            <a:off x="843417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przekazuje płatności dalej?</a:t>
            </a:r>
            <a:endParaRPr sz="1400" kern="0">
              <a:solidFill>
                <a:srgbClr val="000000"/>
              </a:solidFill>
              <a:latin typeface="Arial"/>
              <a:ea typeface="Arial"/>
              <a:cs typeface="Arial"/>
              <a:sym typeface="Arial"/>
            </a:endParaRPr>
          </a:p>
        </p:txBody>
      </p:sp>
      <p:sp>
        <p:nvSpPr>
          <p:cNvPr id="2132" name="Google Shape;2132;g22be7e174a6_0_6"/>
          <p:cNvSpPr/>
          <p:nvPr/>
        </p:nvSpPr>
        <p:spPr>
          <a:xfrm>
            <a:off x="7771963" y="3075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Zagraniczny podmiot</a:t>
            </a:r>
            <a:endParaRPr sz="1400" kern="0">
              <a:solidFill>
                <a:srgbClr val="000000"/>
              </a:solidFill>
              <a:latin typeface="Arial"/>
              <a:ea typeface="Arial"/>
              <a:cs typeface="Arial"/>
              <a:sym typeface="Arial"/>
            </a:endParaRPr>
          </a:p>
        </p:txBody>
      </p:sp>
      <p:cxnSp>
        <p:nvCxnSpPr>
          <p:cNvPr id="2133" name="Google Shape;2133;g22be7e174a6_0_6"/>
          <p:cNvCxnSpPr>
            <a:stCxn id="2128" idx="3"/>
            <a:endCxn id="2132" idx="1"/>
          </p:cNvCxnSpPr>
          <p:nvPr/>
        </p:nvCxnSpPr>
        <p:spPr>
          <a:xfrm>
            <a:off x="4420038" y="819350"/>
            <a:ext cx="3351900" cy="0"/>
          </a:xfrm>
          <a:prstGeom prst="straightConnector1">
            <a:avLst/>
          </a:prstGeom>
          <a:noFill/>
          <a:ln w="9525" cap="flat" cmpd="sng">
            <a:solidFill>
              <a:schemeClr val="dk2"/>
            </a:solidFill>
            <a:prstDash val="solid"/>
            <a:round/>
            <a:headEnd type="none" w="sm" len="sm"/>
            <a:tailEnd type="triangle" w="med" len="med"/>
          </a:ln>
        </p:spPr>
      </p:cxnSp>
      <p:sp>
        <p:nvSpPr>
          <p:cNvPr id="2134" name="Google Shape;2134;g22be7e174a6_0_6"/>
          <p:cNvSpPr/>
          <p:nvPr/>
        </p:nvSpPr>
        <p:spPr>
          <a:xfrm>
            <a:off x="4131361" y="664850"/>
            <a:ext cx="862200" cy="309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Koszt</a:t>
            </a:r>
            <a:endParaRPr sz="1400" kern="0">
              <a:solidFill>
                <a:srgbClr val="000000"/>
              </a:solidFill>
              <a:latin typeface="Arial"/>
              <a:ea typeface="Arial"/>
              <a:cs typeface="Arial"/>
              <a:sym typeface="Arial"/>
            </a:endParaRPr>
          </a:p>
        </p:txBody>
      </p:sp>
      <p:cxnSp>
        <p:nvCxnSpPr>
          <p:cNvPr id="2135" name="Google Shape;2135;g22be7e174a6_0_6"/>
          <p:cNvCxnSpPr>
            <a:stCxn id="2132" idx="2"/>
          </p:cNvCxnSpPr>
          <p:nvPr/>
        </p:nvCxnSpPr>
        <p:spPr>
          <a:xfrm flipH="1">
            <a:off x="5102113" y="1331150"/>
            <a:ext cx="3744600" cy="1445700"/>
          </a:xfrm>
          <a:prstGeom prst="straightConnector1">
            <a:avLst/>
          </a:prstGeom>
          <a:noFill/>
          <a:ln w="9525" cap="flat" cmpd="sng">
            <a:solidFill>
              <a:schemeClr val="dk2"/>
            </a:solidFill>
            <a:prstDash val="dash"/>
            <a:round/>
            <a:headEnd type="none" w="sm" len="sm"/>
            <a:tailEnd type="none" w="sm" len="sm"/>
          </a:ln>
        </p:spPr>
      </p:cxnSp>
      <p:cxnSp>
        <p:nvCxnSpPr>
          <p:cNvPr id="2136" name="Google Shape;2136;g22be7e174a6_0_6"/>
          <p:cNvCxnSpPr>
            <a:stCxn id="2132" idx="2"/>
          </p:cNvCxnSpPr>
          <p:nvPr/>
        </p:nvCxnSpPr>
        <p:spPr>
          <a:xfrm flipH="1">
            <a:off x="7263013" y="1331150"/>
            <a:ext cx="1583700" cy="1445700"/>
          </a:xfrm>
          <a:prstGeom prst="straightConnector1">
            <a:avLst/>
          </a:prstGeom>
          <a:noFill/>
          <a:ln w="9525" cap="flat" cmpd="sng">
            <a:solidFill>
              <a:schemeClr val="dk2"/>
            </a:solidFill>
            <a:prstDash val="dash"/>
            <a:round/>
            <a:headEnd type="none" w="sm" len="sm"/>
            <a:tailEnd type="none" w="sm" len="sm"/>
          </a:ln>
        </p:spPr>
      </p:cxnSp>
      <p:cxnSp>
        <p:nvCxnSpPr>
          <p:cNvPr id="2137" name="Google Shape;2137;g22be7e174a6_0_6"/>
          <p:cNvCxnSpPr>
            <a:stCxn id="2132" idx="2"/>
            <a:endCxn id="2131" idx="0"/>
          </p:cNvCxnSpPr>
          <p:nvPr/>
        </p:nvCxnSpPr>
        <p:spPr>
          <a:xfrm>
            <a:off x="8846713" y="1331150"/>
            <a:ext cx="662100" cy="1445700"/>
          </a:xfrm>
          <a:prstGeom prst="straightConnector1">
            <a:avLst/>
          </a:prstGeom>
          <a:noFill/>
          <a:ln w="9525" cap="flat" cmpd="sng">
            <a:solidFill>
              <a:schemeClr val="dk2"/>
            </a:solidFill>
            <a:prstDash val="dash"/>
            <a:round/>
            <a:headEnd type="none" w="sm" len="sm"/>
            <a:tailEnd type="none" w="sm" len="sm"/>
          </a:ln>
        </p:spPr>
      </p:cxnSp>
      <p:sp>
        <p:nvSpPr>
          <p:cNvPr id="2138" name="Google Shape;2138;g22be7e174a6_0_6"/>
          <p:cNvSpPr/>
          <p:nvPr/>
        </p:nvSpPr>
        <p:spPr>
          <a:xfrm>
            <a:off x="1608325" y="27769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jest podmiotem powiązanym?</a:t>
            </a:r>
            <a:endParaRPr sz="1400" kern="0">
              <a:solidFill>
                <a:srgbClr val="000000"/>
              </a:solidFill>
              <a:latin typeface="Arial"/>
              <a:ea typeface="Arial"/>
              <a:cs typeface="Arial"/>
              <a:sym typeface="Arial"/>
            </a:endParaRPr>
          </a:p>
        </p:txBody>
      </p:sp>
      <p:cxnSp>
        <p:nvCxnSpPr>
          <p:cNvPr id="2139" name="Google Shape;2139;g22be7e174a6_0_6"/>
          <p:cNvCxnSpPr>
            <a:stCxn id="2132" idx="2"/>
            <a:endCxn id="2138" idx="0"/>
          </p:cNvCxnSpPr>
          <p:nvPr/>
        </p:nvCxnSpPr>
        <p:spPr>
          <a:xfrm flipH="1">
            <a:off x="2683213" y="1331150"/>
            <a:ext cx="6163500" cy="1445700"/>
          </a:xfrm>
          <a:prstGeom prst="straightConnector1">
            <a:avLst/>
          </a:prstGeom>
          <a:noFill/>
          <a:ln w="9525" cap="flat" cmpd="sng">
            <a:solidFill>
              <a:schemeClr val="dk2"/>
            </a:solidFill>
            <a:prstDash val="dash"/>
            <a:round/>
            <a:headEnd type="none" w="sm" len="sm"/>
            <a:tailEnd type="none" w="sm" len="sm"/>
          </a:ln>
        </p:spPr>
      </p:cxnSp>
      <p:sp>
        <p:nvSpPr>
          <p:cNvPr id="2140" name="Google Shape;2140;g22be7e174a6_0_6"/>
          <p:cNvSpPr/>
          <p:nvPr/>
        </p:nvSpPr>
        <p:spPr>
          <a:xfrm>
            <a:off x="1608325" y="40012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odbiorca jest z EU/EOG?</a:t>
            </a:r>
            <a:endParaRPr sz="1400" kern="0">
              <a:solidFill>
                <a:srgbClr val="000000"/>
              </a:solidFill>
              <a:latin typeface="Arial"/>
              <a:ea typeface="Arial"/>
              <a:cs typeface="Arial"/>
              <a:sym typeface="Arial"/>
            </a:endParaRPr>
          </a:p>
        </p:txBody>
      </p:sp>
      <p:sp>
        <p:nvSpPr>
          <p:cNvPr id="2141" name="Google Shape;2141;g22be7e174a6_0_6"/>
          <p:cNvSpPr/>
          <p:nvPr/>
        </p:nvSpPr>
        <p:spPr>
          <a:xfrm>
            <a:off x="4938475" y="4001250"/>
            <a:ext cx="2149500" cy="1023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Czy prowadzi on istotną rzeczywistą działalność gospodarczą?</a:t>
            </a:r>
            <a:endParaRPr sz="1400" kern="0">
              <a:solidFill>
                <a:srgbClr val="000000"/>
              </a:solidFill>
              <a:latin typeface="Arial"/>
              <a:ea typeface="Arial"/>
              <a:cs typeface="Arial"/>
              <a:sym typeface="Arial"/>
            </a:endParaRPr>
          </a:p>
        </p:txBody>
      </p:sp>
      <p:cxnSp>
        <p:nvCxnSpPr>
          <p:cNvPr id="2142" name="Google Shape;2142;g22be7e174a6_0_6"/>
          <p:cNvCxnSpPr>
            <a:stCxn id="2141" idx="1"/>
            <a:endCxn id="2140" idx="3"/>
          </p:cNvCxnSpPr>
          <p:nvPr/>
        </p:nvCxnSpPr>
        <p:spPr>
          <a:xfrm rot="10800000">
            <a:off x="3757975" y="4513050"/>
            <a:ext cx="1180500" cy="0"/>
          </a:xfrm>
          <a:prstGeom prst="straightConnector1">
            <a:avLst/>
          </a:prstGeom>
          <a:noFill/>
          <a:ln w="9525" cap="flat" cmpd="sng">
            <a:solidFill>
              <a:schemeClr val="dk2"/>
            </a:solidFill>
            <a:prstDash val="dash"/>
            <a:round/>
            <a:headEnd type="stealth" w="med" len="med"/>
            <a:tailEnd type="none" w="sm" len="sm"/>
          </a:ln>
        </p:spPr>
      </p:cxnSp>
      <p:sp>
        <p:nvSpPr>
          <p:cNvPr id="2143" name="Google Shape;2143;g22be7e174a6_0_6"/>
          <p:cNvSpPr/>
          <p:nvPr/>
        </p:nvSpPr>
        <p:spPr>
          <a:xfrm>
            <a:off x="6696175" y="5423700"/>
            <a:ext cx="2717400" cy="906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19% podatek od kosztów</a:t>
            </a:r>
            <a:endParaRPr sz="1400" kern="0">
              <a:solidFill>
                <a:srgbClr val="000000"/>
              </a:solidFill>
              <a:latin typeface="Arial"/>
              <a:ea typeface="Arial"/>
              <a:cs typeface="Arial"/>
              <a:sym typeface="Arial"/>
            </a:endParaRPr>
          </a:p>
        </p:txBody>
      </p:sp>
      <p:sp>
        <p:nvSpPr>
          <p:cNvPr id="2144" name="Google Shape;2144;g22be7e174a6_0_6"/>
          <p:cNvSpPr/>
          <p:nvPr/>
        </p:nvSpPr>
        <p:spPr>
          <a:xfrm>
            <a:off x="2588425" y="5423700"/>
            <a:ext cx="2513700" cy="9060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en-GB" sz="1400" kern="0">
                <a:solidFill>
                  <a:srgbClr val="000000"/>
                </a:solidFill>
                <a:latin typeface="Arial"/>
                <a:ea typeface="Arial"/>
                <a:cs typeface="Arial"/>
                <a:sym typeface="Arial"/>
              </a:rPr>
              <a:t>Podatek od przerzuconych dochodów</a:t>
            </a:r>
            <a:endParaRPr sz="1400" kern="0">
              <a:solidFill>
                <a:srgbClr val="000000"/>
              </a:solidFill>
              <a:latin typeface="Arial"/>
              <a:ea typeface="Arial"/>
              <a:cs typeface="Arial"/>
              <a:sym typeface="Arial"/>
            </a:endParaRPr>
          </a:p>
        </p:txBody>
      </p:sp>
      <p:sp>
        <p:nvSpPr>
          <p:cNvPr id="2145" name="Google Shape;2145;g22be7e174a6_0_6"/>
          <p:cNvSpPr/>
          <p:nvPr/>
        </p:nvSpPr>
        <p:spPr>
          <a:xfrm>
            <a:off x="5529975" y="5637300"/>
            <a:ext cx="862200" cy="4788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400"/>
            </a:pPr>
            <a:endParaRPr sz="1400" kern="0">
              <a:solidFill>
                <a:srgbClr val="000000"/>
              </a:solidFill>
              <a:latin typeface="Arial"/>
              <a:ea typeface="Arial"/>
              <a:cs typeface="Arial"/>
              <a:sym typeface="Arial"/>
            </a:endParaRPr>
          </a:p>
        </p:txBody>
      </p:sp>
      <p:grpSp>
        <p:nvGrpSpPr>
          <p:cNvPr id="2" name="Google Shape;1533;p82">
            <a:extLst>
              <a:ext uri="{FF2B5EF4-FFF2-40B4-BE49-F238E27FC236}">
                <a16:creationId xmlns:a16="http://schemas.microsoft.com/office/drawing/2014/main" id="{18FB361E-A8DC-7996-0933-F47F30F731C3}"/>
              </a:ext>
            </a:extLst>
          </p:cNvPr>
          <p:cNvGrpSpPr/>
          <p:nvPr/>
        </p:nvGrpSpPr>
        <p:grpSpPr>
          <a:xfrm>
            <a:off x="7753999" y="4197337"/>
            <a:ext cx="419876" cy="447012"/>
            <a:chOff x="8942117" y="2441239"/>
            <a:chExt cx="419876" cy="447012"/>
          </a:xfrm>
        </p:grpSpPr>
        <p:sp>
          <p:nvSpPr>
            <p:cNvPr id="3" name="Google Shape;1534;p82">
              <a:extLst>
                <a:ext uri="{FF2B5EF4-FFF2-40B4-BE49-F238E27FC236}">
                  <a16:creationId xmlns:a16="http://schemas.microsoft.com/office/drawing/2014/main" id="{375F398D-CD70-E651-5775-4E825681AFD1}"/>
                </a:ext>
              </a:extLst>
            </p:cNvPr>
            <p:cNvSpPr/>
            <p:nvPr/>
          </p:nvSpPr>
          <p:spPr>
            <a:xfrm>
              <a:off x="9085870" y="2785832"/>
              <a:ext cx="125838" cy="27122"/>
            </a:xfrm>
            <a:custGeom>
              <a:avLst/>
              <a:gdLst/>
              <a:ahLst/>
              <a:cxnLst/>
              <a:rect l="l" t="t" r="r" b="b"/>
              <a:pathLst>
                <a:path w="125838" h="27122" extrusionOk="0">
                  <a:moveTo>
                    <a:pt x="113180" y="31"/>
                  </a:moveTo>
                  <a:lnTo>
                    <a:pt x="14463" y="31"/>
                  </a:lnTo>
                  <a:cubicBezTo>
                    <a:pt x="6998" y="-473"/>
                    <a:pt x="529" y="5169"/>
                    <a:pt x="31" y="12640"/>
                  </a:cubicBezTo>
                  <a:cubicBezTo>
                    <a:pt x="-467" y="20117"/>
                    <a:pt x="5132" y="26586"/>
                    <a:pt x="12596" y="27090"/>
                  </a:cubicBezTo>
                  <a:cubicBezTo>
                    <a:pt x="13219" y="27134"/>
                    <a:pt x="13841" y="27134"/>
                    <a:pt x="14463" y="27090"/>
                  </a:cubicBezTo>
                  <a:lnTo>
                    <a:pt x="113180" y="27090"/>
                  </a:lnTo>
                  <a:cubicBezTo>
                    <a:pt x="120645" y="26586"/>
                    <a:pt x="126305" y="20117"/>
                    <a:pt x="125808" y="12640"/>
                  </a:cubicBezTo>
                  <a:cubicBezTo>
                    <a:pt x="125310" y="5879"/>
                    <a:pt x="119960" y="492"/>
                    <a:pt x="113180" y="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 name="Google Shape;1535;p82">
              <a:extLst>
                <a:ext uri="{FF2B5EF4-FFF2-40B4-BE49-F238E27FC236}">
                  <a16:creationId xmlns:a16="http://schemas.microsoft.com/office/drawing/2014/main" id="{C2F9084D-C3D9-770B-AD17-369E88E92991}"/>
                </a:ext>
              </a:extLst>
            </p:cNvPr>
            <p:cNvSpPr/>
            <p:nvPr/>
          </p:nvSpPr>
          <p:spPr>
            <a:xfrm>
              <a:off x="9098747" y="2823465"/>
              <a:ext cx="97535" cy="27122"/>
            </a:xfrm>
            <a:custGeom>
              <a:avLst/>
              <a:gdLst/>
              <a:ahLst/>
              <a:cxnLst/>
              <a:rect l="l" t="t" r="r" b="b"/>
              <a:pathLst>
                <a:path w="97535" h="27122" extrusionOk="0">
                  <a:moveTo>
                    <a:pt x="84877" y="31"/>
                  </a:moveTo>
                  <a:lnTo>
                    <a:pt x="14462" y="31"/>
                  </a:lnTo>
                  <a:cubicBezTo>
                    <a:pt x="6998" y="-473"/>
                    <a:pt x="528" y="5169"/>
                    <a:pt x="31" y="12640"/>
                  </a:cubicBezTo>
                  <a:cubicBezTo>
                    <a:pt x="-467" y="20117"/>
                    <a:pt x="5131" y="26580"/>
                    <a:pt x="12596" y="27090"/>
                  </a:cubicBezTo>
                  <a:cubicBezTo>
                    <a:pt x="13218" y="27134"/>
                    <a:pt x="13840" y="27134"/>
                    <a:pt x="14462" y="27090"/>
                  </a:cubicBezTo>
                  <a:lnTo>
                    <a:pt x="84877" y="27090"/>
                  </a:lnTo>
                  <a:cubicBezTo>
                    <a:pt x="92341" y="26586"/>
                    <a:pt x="98002" y="20117"/>
                    <a:pt x="97505" y="12640"/>
                  </a:cubicBezTo>
                  <a:cubicBezTo>
                    <a:pt x="97007" y="5878"/>
                    <a:pt x="91657" y="492"/>
                    <a:pt x="84877" y="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 name="Google Shape;1536;p82">
              <a:extLst>
                <a:ext uri="{FF2B5EF4-FFF2-40B4-BE49-F238E27FC236}">
                  <a16:creationId xmlns:a16="http://schemas.microsoft.com/office/drawing/2014/main" id="{F2BF6A71-9E7C-F75C-A117-C5A73BA0926D}"/>
                </a:ext>
              </a:extLst>
            </p:cNvPr>
            <p:cNvSpPr/>
            <p:nvPr/>
          </p:nvSpPr>
          <p:spPr>
            <a:xfrm>
              <a:off x="9116942" y="2861130"/>
              <a:ext cx="65500" cy="27121"/>
            </a:xfrm>
            <a:custGeom>
              <a:avLst/>
              <a:gdLst/>
              <a:ahLst/>
              <a:cxnLst/>
              <a:rect l="l" t="t" r="r" b="b"/>
              <a:pathLst>
                <a:path w="65500" h="27121" extrusionOk="0">
                  <a:moveTo>
                    <a:pt x="51940" y="0"/>
                  </a:moveTo>
                  <a:lnTo>
                    <a:pt x="13560" y="0"/>
                  </a:lnTo>
                  <a:cubicBezTo>
                    <a:pt x="6096" y="0"/>
                    <a:pt x="0" y="6071"/>
                    <a:pt x="0" y="13561"/>
                  </a:cubicBezTo>
                  <a:cubicBezTo>
                    <a:pt x="0" y="21050"/>
                    <a:pt x="6096" y="27121"/>
                    <a:pt x="13560" y="27121"/>
                  </a:cubicBezTo>
                  <a:lnTo>
                    <a:pt x="51940" y="27121"/>
                  </a:lnTo>
                  <a:cubicBezTo>
                    <a:pt x="59404" y="27121"/>
                    <a:pt x="65500" y="21050"/>
                    <a:pt x="65500" y="13561"/>
                  </a:cubicBezTo>
                  <a:cubicBezTo>
                    <a:pt x="65500" y="6071"/>
                    <a:pt x="59404" y="0"/>
                    <a:pt x="51940" y="0"/>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 name="Google Shape;1537;p82">
              <a:extLst>
                <a:ext uri="{FF2B5EF4-FFF2-40B4-BE49-F238E27FC236}">
                  <a16:creationId xmlns:a16="http://schemas.microsoft.com/office/drawing/2014/main" id="{A244598A-9EB3-A90A-627F-2CEA89C57157}"/>
                </a:ext>
              </a:extLst>
            </p:cNvPr>
            <p:cNvSpPr/>
            <p:nvPr/>
          </p:nvSpPr>
          <p:spPr>
            <a:xfrm>
              <a:off x="9044783" y="2545693"/>
              <a:ext cx="211252" cy="232320"/>
            </a:xfrm>
            <a:custGeom>
              <a:avLst/>
              <a:gdLst/>
              <a:ahLst/>
              <a:cxnLst/>
              <a:rect l="l" t="t" r="r" b="b"/>
              <a:pathLst>
                <a:path w="211252" h="232320" extrusionOk="0">
                  <a:moveTo>
                    <a:pt x="186614" y="35892"/>
                  </a:moveTo>
                  <a:cubicBezTo>
                    <a:pt x="173178" y="19532"/>
                    <a:pt x="148296" y="0"/>
                    <a:pt x="105748" y="0"/>
                  </a:cubicBezTo>
                  <a:cubicBezTo>
                    <a:pt x="63201" y="0"/>
                    <a:pt x="38257" y="19532"/>
                    <a:pt x="24883" y="35892"/>
                  </a:cubicBezTo>
                  <a:cubicBezTo>
                    <a:pt x="8648" y="56488"/>
                    <a:pt x="-122" y="81997"/>
                    <a:pt x="1" y="108235"/>
                  </a:cubicBezTo>
                  <a:cubicBezTo>
                    <a:pt x="1" y="133117"/>
                    <a:pt x="11198" y="151094"/>
                    <a:pt x="22084" y="168386"/>
                  </a:cubicBezTo>
                  <a:cubicBezTo>
                    <a:pt x="23950" y="171372"/>
                    <a:pt x="25816" y="174171"/>
                    <a:pt x="27620" y="176846"/>
                  </a:cubicBezTo>
                  <a:cubicBezTo>
                    <a:pt x="35955" y="189287"/>
                    <a:pt x="42549" y="199178"/>
                    <a:pt x="42549" y="217839"/>
                  </a:cubicBezTo>
                  <a:cubicBezTo>
                    <a:pt x="42051" y="225309"/>
                    <a:pt x="47712" y="231779"/>
                    <a:pt x="55176" y="232289"/>
                  </a:cubicBezTo>
                  <a:cubicBezTo>
                    <a:pt x="62641" y="232793"/>
                    <a:pt x="69110" y="227144"/>
                    <a:pt x="69608" y="219674"/>
                  </a:cubicBezTo>
                  <a:cubicBezTo>
                    <a:pt x="69670" y="219064"/>
                    <a:pt x="69670" y="218448"/>
                    <a:pt x="69608" y="217839"/>
                  </a:cubicBezTo>
                  <a:cubicBezTo>
                    <a:pt x="69608" y="191526"/>
                    <a:pt x="60028" y="176971"/>
                    <a:pt x="49889" y="161544"/>
                  </a:cubicBezTo>
                  <a:lnTo>
                    <a:pt x="44975" y="153955"/>
                  </a:lnTo>
                  <a:cubicBezTo>
                    <a:pt x="35396" y="138591"/>
                    <a:pt x="27061" y="125341"/>
                    <a:pt x="27061" y="108235"/>
                  </a:cubicBezTo>
                  <a:cubicBezTo>
                    <a:pt x="27061" y="44165"/>
                    <a:pt x="76450" y="27059"/>
                    <a:pt x="105624" y="27059"/>
                  </a:cubicBezTo>
                  <a:cubicBezTo>
                    <a:pt x="134798" y="27059"/>
                    <a:pt x="184187" y="44165"/>
                    <a:pt x="184187" y="108235"/>
                  </a:cubicBezTo>
                  <a:cubicBezTo>
                    <a:pt x="184187" y="125341"/>
                    <a:pt x="175915" y="138591"/>
                    <a:pt x="166273" y="154017"/>
                  </a:cubicBezTo>
                  <a:cubicBezTo>
                    <a:pt x="164656" y="156568"/>
                    <a:pt x="162976" y="159056"/>
                    <a:pt x="161359" y="161544"/>
                  </a:cubicBezTo>
                  <a:cubicBezTo>
                    <a:pt x="151220" y="176971"/>
                    <a:pt x="141640" y="191526"/>
                    <a:pt x="141640" y="217839"/>
                  </a:cubicBezTo>
                  <a:cubicBezTo>
                    <a:pt x="141640" y="225328"/>
                    <a:pt x="147736" y="231399"/>
                    <a:pt x="155201" y="231399"/>
                  </a:cubicBezTo>
                  <a:cubicBezTo>
                    <a:pt x="162665" y="231399"/>
                    <a:pt x="168761" y="225328"/>
                    <a:pt x="168761" y="217839"/>
                  </a:cubicBezTo>
                  <a:cubicBezTo>
                    <a:pt x="168761" y="199178"/>
                    <a:pt x="175355" y="189349"/>
                    <a:pt x="183690" y="176846"/>
                  </a:cubicBezTo>
                  <a:cubicBezTo>
                    <a:pt x="185494" y="174171"/>
                    <a:pt x="187298" y="171372"/>
                    <a:pt x="189226" y="168386"/>
                  </a:cubicBezTo>
                  <a:cubicBezTo>
                    <a:pt x="200050" y="151032"/>
                    <a:pt x="211247" y="133179"/>
                    <a:pt x="211247" y="108235"/>
                  </a:cubicBezTo>
                  <a:cubicBezTo>
                    <a:pt x="211495" y="82029"/>
                    <a:pt x="202787" y="56519"/>
                    <a:pt x="186614" y="35892"/>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 name="Google Shape;1538;p82">
              <a:extLst>
                <a:ext uri="{FF2B5EF4-FFF2-40B4-BE49-F238E27FC236}">
                  <a16:creationId xmlns:a16="http://schemas.microsoft.com/office/drawing/2014/main" id="{FF7E7E5C-488E-6988-680D-D8791D20063E}"/>
                </a:ext>
              </a:extLst>
            </p:cNvPr>
            <p:cNvSpPr/>
            <p:nvPr/>
          </p:nvSpPr>
          <p:spPr>
            <a:xfrm>
              <a:off x="9136162" y="2441239"/>
              <a:ext cx="27058" cy="83117"/>
            </a:xfrm>
            <a:custGeom>
              <a:avLst/>
              <a:gdLst/>
              <a:ahLst/>
              <a:cxnLst/>
              <a:rect l="l" t="t" r="r" b="b"/>
              <a:pathLst>
                <a:path w="27058" h="83117" extrusionOk="0">
                  <a:moveTo>
                    <a:pt x="13560" y="83118"/>
                  </a:moveTo>
                  <a:cubicBezTo>
                    <a:pt x="21025" y="83081"/>
                    <a:pt x="27059" y="77022"/>
                    <a:pt x="27059" y="69557"/>
                  </a:cubicBezTo>
                  <a:lnTo>
                    <a:pt x="27059" y="12641"/>
                  </a:lnTo>
                  <a:cubicBezTo>
                    <a:pt x="26561" y="5170"/>
                    <a:pt x="20092" y="-478"/>
                    <a:pt x="12628" y="32"/>
                  </a:cubicBezTo>
                  <a:cubicBezTo>
                    <a:pt x="5847" y="486"/>
                    <a:pt x="435" y="5873"/>
                    <a:pt x="0" y="12641"/>
                  </a:cubicBezTo>
                  <a:lnTo>
                    <a:pt x="0" y="69557"/>
                  </a:lnTo>
                  <a:cubicBezTo>
                    <a:pt x="0" y="77047"/>
                    <a:pt x="6096" y="83118"/>
                    <a:pt x="13560" y="83118"/>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 name="Google Shape;1539;p82">
              <a:extLst>
                <a:ext uri="{FF2B5EF4-FFF2-40B4-BE49-F238E27FC236}">
                  <a16:creationId xmlns:a16="http://schemas.microsoft.com/office/drawing/2014/main" id="{AB738639-18CE-844F-0CF3-F88B39F9DAA6}"/>
                </a:ext>
              </a:extLst>
            </p:cNvPr>
            <p:cNvSpPr/>
            <p:nvPr/>
          </p:nvSpPr>
          <p:spPr>
            <a:xfrm>
              <a:off x="8986573" y="2511622"/>
              <a:ext cx="70652" cy="63679"/>
            </a:xfrm>
            <a:custGeom>
              <a:avLst/>
              <a:gdLst/>
              <a:ahLst/>
              <a:cxnLst/>
              <a:rect l="l" t="t" r="r" b="b"/>
              <a:pathLst>
                <a:path w="70652" h="63679" extrusionOk="0">
                  <a:moveTo>
                    <a:pt x="48384" y="60507"/>
                  </a:moveTo>
                  <a:cubicBezTo>
                    <a:pt x="50810" y="62560"/>
                    <a:pt x="53920" y="63686"/>
                    <a:pt x="57092" y="63680"/>
                  </a:cubicBezTo>
                  <a:cubicBezTo>
                    <a:pt x="64557" y="63674"/>
                    <a:pt x="70652" y="57602"/>
                    <a:pt x="70652" y="50113"/>
                  </a:cubicBezTo>
                  <a:cubicBezTo>
                    <a:pt x="70652" y="46107"/>
                    <a:pt x="68849" y="42306"/>
                    <a:pt x="65801" y="39731"/>
                  </a:cubicBezTo>
                  <a:lnTo>
                    <a:pt x="22258" y="3155"/>
                  </a:lnTo>
                  <a:cubicBezTo>
                    <a:pt x="16535" y="-1647"/>
                    <a:pt x="7951" y="-882"/>
                    <a:pt x="3161" y="4866"/>
                  </a:cubicBezTo>
                  <a:cubicBezTo>
                    <a:pt x="860" y="7609"/>
                    <a:pt x="-260" y="11155"/>
                    <a:pt x="51" y="14725"/>
                  </a:cubicBezTo>
                  <a:cubicBezTo>
                    <a:pt x="362" y="18314"/>
                    <a:pt x="2104" y="21630"/>
                    <a:pt x="4841" y="239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 name="Google Shape;1540;p82">
              <a:extLst>
                <a:ext uri="{FF2B5EF4-FFF2-40B4-BE49-F238E27FC236}">
                  <a16:creationId xmlns:a16="http://schemas.microsoft.com/office/drawing/2014/main" id="{C7586014-7554-2AF8-B4B0-75A3B020643E}"/>
                </a:ext>
              </a:extLst>
            </p:cNvPr>
            <p:cNvSpPr/>
            <p:nvPr/>
          </p:nvSpPr>
          <p:spPr>
            <a:xfrm>
              <a:off x="8942117" y="2638190"/>
              <a:ext cx="83134" cy="27058"/>
            </a:xfrm>
            <a:custGeom>
              <a:avLst/>
              <a:gdLst/>
              <a:ahLst/>
              <a:cxnLst/>
              <a:rect l="l" t="t" r="r" b="b"/>
              <a:pathLst>
                <a:path w="83134" h="27058" extrusionOk="0">
                  <a:moveTo>
                    <a:pt x="83135" y="13560"/>
                  </a:moveTo>
                  <a:cubicBezTo>
                    <a:pt x="83135" y="6096"/>
                    <a:pt x="77101" y="31"/>
                    <a:pt x="69637" y="0"/>
                  </a:cubicBezTo>
                  <a:lnTo>
                    <a:pt x="12658" y="0"/>
                  </a:lnTo>
                  <a:cubicBezTo>
                    <a:pt x="5194" y="510"/>
                    <a:pt x="-467" y="6973"/>
                    <a:pt x="30" y="14450"/>
                  </a:cubicBezTo>
                  <a:cubicBezTo>
                    <a:pt x="529" y="21212"/>
                    <a:pt x="5878" y="26598"/>
                    <a:pt x="12658" y="27059"/>
                  </a:cubicBezTo>
                  <a:lnTo>
                    <a:pt x="69637" y="27059"/>
                  </a:lnTo>
                  <a:cubicBezTo>
                    <a:pt x="77101" y="27059"/>
                    <a:pt x="83135" y="21012"/>
                    <a:pt x="83135" y="13560"/>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541;p82">
              <a:extLst>
                <a:ext uri="{FF2B5EF4-FFF2-40B4-BE49-F238E27FC236}">
                  <a16:creationId xmlns:a16="http://schemas.microsoft.com/office/drawing/2014/main" id="{BD5E3724-EB44-1B59-CDC7-17F7622C99D9}"/>
                </a:ext>
              </a:extLst>
            </p:cNvPr>
            <p:cNvSpPr/>
            <p:nvPr/>
          </p:nvSpPr>
          <p:spPr>
            <a:xfrm>
              <a:off x="8988190" y="2727466"/>
              <a:ext cx="70641" cy="63684"/>
            </a:xfrm>
            <a:custGeom>
              <a:avLst/>
              <a:gdLst/>
              <a:ahLst/>
              <a:cxnLst/>
              <a:rect l="l" t="t" r="r" b="b"/>
              <a:pathLst>
                <a:path w="70641" h="63684" extrusionOk="0">
                  <a:moveTo>
                    <a:pt x="58274" y="49"/>
                  </a:moveTo>
                  <a:cubicBezTo>
                    <a:pt x="54666" y="-255"/>
                    <a:pt x="51120" y="858"/>
                    <a:pt x="48384" y="3160"/>
                  </a:cubicBezTo>
                  <a:lnTo>
                    <a:pt x="4841" y="39736"/>
                  </a:lnTo>
                  <a:cubicBezTo>
                    <a:pt x="2104" y="42056"/>
                    <a:pt x="362" y="45365"/>
                    <a:pt x="51" y="48942"/>
                  </a:cubicBezTo>
                  <a:cubicBezTo>
                    <a:pt x="-260" y="52519"/>
                    <a:pt x="860" y="56083"/>
                    <a:pt x="3161" y="58832"/>
                  </a:cubicBezTo>
                  <a:cubicBezTo>
                    <a:pt x="5774" y="61887"/>
                    <a:pt x="9569" y="63659"/>
                    <a:pt x="13550" y="63684"/>
                  </a:cubicBezTo>
                  <a:cubicBezTo>
                    <a:pt x="16722" y="63690"/>
                    <a:pt x="19832" y="62564"/>
                    <a:pt x="22258" y="60512"/>
                  </a:cubicBezTo>
                  <a:lnTo>
                    <a:pt x="65801" y="23936"/>
                  </a:lnTo>
                  <a:cubicBezTo>
                    <a:pt x="68538" y="21634"/>
                    <a:pt x="70280" y="18319"/>
                    <a:pt x="70590" y="14730"/>
                  </a:cubicBezTo>
                  <a:cubicBezTo>
                    <a:pt x="70902" y="11153"/>
                    <a:pt x="69782" y="7595"/>
                    <a:pt x="67480" y="4839"/>
                  </a:cubicBezTo>
                  <a:cubicBezTo>
                    <a:pt x="65179" y="2071"/>
                    <a:pt x="61882" y="348"/>
                    <a:pt x="58274" y="49"/>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1" name="Google Shape;1542;p82">
              <a:extLst>
                <a:ext uri="{FF2B5EF4-FFF2-40B4-BE49-F238E27FC236}">
                  <a16:creationId xmlns:a16="http://schemas.microsoft.com/office/drawing/2014/main" id="{5C583742-060F-35A4-4920-F7ECAAEDF2D5}"/>
                </a:ext>
              </a:extLst>
            </p:cNvPr>
            <p:cNvSpPr/>
            <p:nvPr/>
          </p:nvSpPr>
          <p:spPr>
            <a:xfrm>
              <a:off x="9245342" y="2725231"/>
              <a:ext cx="70368" cy="63443"/>
            </a:xfrm>
            <a:custGeom>
              <a:avLst/>
              <a:gdLst/>
              <a:ahLst/>
              <a:cxnLst/>
              <a:rect l="l" t="t" r="r" b="b"/>
              <a:pathLst>
                <a:path w="70368" h="63443" extrusionOk="0">
                  <a:moveTo>
                    <a:pt x="22258" y="3155"/>
                  </a:moveTo>
                  <a:cubicBezTo>
                    <a:pt x="16535" y="-1647"/>
                    <a:pt x="7951" y="-882"/>
                    <a:pt x="3161" y="4866"/>
                  </a:cubicBezTo>
                  <a:cubicBezTo>
                    <a:pt x="860" y="7609"/>
                    <a:pt x="-260" y="11155"/>
                    <a:pt x="51" y="14725"/>
                  </a:cubicBezTo>
                  <a:cubicBezTo>
                    <a:pt x="425" y="18283"/>
                    <a:pt x="2104" y="21561"/>
                    <a:pt x="4841" y="23869"/>
                  </a:cubicBezTo>
                  <a:lnTo>
                    <a:pt x="48384" y="60507"/>
                  </a:lnTo>
                  <a:cubicBezTo>
                    <a:pt x="54231" y="65160"/>
                    <a:pt x="62753" y="64177"/>
                    <a:pt x="67418" y="58312"/>
                  </a:cubicBezTo>
                  <a:cubicBezTo>
                    <a:pt x="71897" y="52664"/>
                    <a:pt x="71213" y="44509"/>
                    <a:pt x="65801" y="39731"/>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 name="Google Shape;1543;p82">
              <a:extLst>
                <a:ext uri="{FF2B5EF4-FFF2-40B4-BE49-F238E27FC236}">
                  <a16:creationId xmlns:a16="http://schemas.microsoft.com/office/drawing/2014/main" id="{0EE62E30-1E18-05A8-B93A-2DF555E17971}"/>
                </a:ext>
              </a:extLst>
            </p:cNvPr>
            <p:cNvSpPr/>
            <p:nvPr/>
          </p:nvSpPr>
          <p:spPr>
            <a:xfrm>
              <a:off x="9276153" y="2635234"/>
              <a:ext cx="85840" cy="27124"/>
            </a:xfrm>
            <a:custGeom>
              <a:avLst/>
              <a:gdLst/>
              <a:ahLst/>
              <a:cxnLst/>
              <a:rect l="l" t="t" r="r" b="b"/>
              <a:pathLst>
                <a:path w="85840" h="27124" extrusionOk="0">
                  <a:moveTo>
                    <a:pt x="71379" y="33"/>
                  </a:moveTo>
                  <a:lnTo>
                    <a:pt x="14462" y="33"/>
                  </a:lnTo>
                  <a:cubicBezTo>
                    <a:pt x="6998" y="-471"/>
                    <a:pt x="528" y="5171"/>
                    <a:pt x="31" y="12641"/>
                  </a:cubicBezTo>
                  <a:cubicBezTo>
                    <a:pt x="-467" y="20118"/>
                    <a:pt x="5131" y="26588"/>
                    <a:pt x="12596" y="27091"/>
                  </a:cubicBezTo>
                  <a:cubicBezTo>
                    <a:pt x="13218" y="27135"/>
                    <a:pt x="13840" y="27135"/>
                    <a:pt x="14462" y="27091"/>
                  </a:cubicBezTo>
                  <a:lnTo>
                    <a:pt x="71379" y="27091"/>
                  </a:lnTo>
                  <a:cubicBezTo>
                    <a:pt x="78843" y="27595"/>
                    <a:pt x="85312" y="21953"/>
                    <a:pt x="85810" y="14483"/>
                  </a:cubicBezTo>
                  <a:cubicBezTo>
                    <a:pt x="86308" y="7006"/>
                    <a:pt x="80709" y="536"/>
                    <a:pt x="73245" y="33"/>
                  </a:cubicBezTo>
                  <a:cubicBezTo>
                    <a:pt x="72622" y="-11"/>
                    <a:pt x="72001" y="-11"/>
                    <a:pt x="71379" y="33"/>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 name="Google Shape;1544;p82">
              <a:extLst>
                <a:ext uri="{FF2B5EF4-FFF2-40B4-BE49-F238E27FC236}">
                  <a16:creationId xmlns:a16="http://schemas.microsoft.com/office/drawing/2014/main" id="{81DE0F64-7B3D-7821-D945-6C1E3D6550C4}"/>
                </a:ext>
              </a:extLst>
            </p:cNvPr>
            <p:cNvSpPr/>
            <p:nvPr/>
          </p:nvSpPr>
          <p:spPr>
            <a:xfrm>
              <a:off x="9243358" y="2509380"/>
              <a:ext cx="70756" cy="63682"/>
            </a:xfrm>
            <a:custGeom>
              <a:avLst/>
              <a:gdLst/>
              <a:ahLst/>
              <a:cxnLst/>
              <a:rect l="l" t="t" r="r" b="b"/>
              <a:pathLst>
                <a:path w="70756" h="63682" extrusionOk="0">
                  <a:moveTo>
                    <a:pt x="13667" y="63682"/>
                  </a:moveTo>
                  <a:cubicBezTo>
                    <a:pt x="16839" y="63689"/>
                    <a:pt x="19950" y="62563"/>
                    <a:pt x="22376" y="60510"/>
                  </a:cubicBezTo>
                  <a:lnTo>
                    <a:pt x="65919" y="23872"/>
                  </a:lnTo>
                  <a:cubicBezTo>
                    <a:pt x="68718" y="21601"/>
                    <a:pt x="70397" y="18298"/>
                    <a:pt x="70708" y="14728"/>
                  </a:cubicBezTo>
                  <a:cubicBezTo>
                    <a:pt x="71330" y="7263"/>
                    <a:pt x="65794" y="694"/>
                    <a:pt x="58330" y="54"/>
                  </a:cubicBezTo>
                  <a:cubicBezTo>
                    <a:pt x="58330" y="54"/>
                    <a:pt x="58268" y="48"/>
                    <a:pt x="58268" y="48"/>
                  </a:cubicBezTo>
                  <a:cubicBezTo>
                    <a:pt x="54660" y="-251"/>
                    <a:pt x="51114" y="862"/>
                    <a:pt x="48377" y="3158"/>
                  </a:cubicBezTo>
                  <a:lnTo>
                    <a:pt x="4835" y="39734"/>
                  </a:lnTo>
                  <a:cubicBezTo>
                    <a:pt x="-889" y="44542"/>
                    <a:pt x="-1635" y="53095"/>
                    <a:pt x="3155" y="58830"/>
                  </a:cubicBezTo>
                  <a:cubicBezTo>
                    <a:pt x="5768" y="61916"/>
                    <a:pt x="9624" y="63689"/>
                    <a:pt x="13667" y="63682"/>
                  </a:cubicBezTo>
                  <a:close/>
                </a:path>
              </a:pathLst>
            </a:custGeom>
            <a:solidFill>
              <a:schemeClr val="dk1"/>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sp>
        <p:nvSpPr>
          <p:cNvPr id="14" name="TextBox 13">
            <a:extLst>
              <a:ext uri="{FF2B5EF4-FFF2-40B4-BE49-F238E27FC236}">
                <a16:creationId xmlns:a16="http://schemas.microsoft.com/office/drawing/2014/main" id="{824164A5-564C-BB54-2D20-86A9A3663D3E}"/>
              </a:ext>
            </a:extLst>
          </p:cNvPr>
          <p:cNvSpPr txBox="1"/>
          <p:nvPr/>
        </p:nvSpPr>
        <p:spPr>
          <a:xfrm>
            <a:off x="8268476" y="4143718"/>
            <a:ext cx="3144772" cy="738664"/>
          </a:xfrm>
          <a:prstGeom prst="rect">
            <a:avLst/>
          </a:prstGeom>
          <a:noFill/>
        </p:spPr>
        <p:txBody>
          <a:bodyPr wrap="square" lIns="0" tIns="0" rIns="0" bIns="0" rtlCol="0">
            <a:spAutoFit/>
          </a:bodyPr>
          <a:lstStyle/>
          <a:p>
            <a:pPr>
              <a:lnSpc>
                <a:spcPct val="100000"/>
              </a:lnSpc>
              <a:spcAft>
                <a:spcPts val="600"/>
              </a:spcAft>
              <a:buSzPct val="100000"/>
            </a:pPr>
            <a:r>
              <a:rPr lang="pl-PL" sz="1600" b="1" dirty="0"/>
              <a:t>Ciężar dowodu braku podstaw do opodatkowania został przerzucony na podatnika!</a:t>
            </a:r>
          </a:p>
        </p:txBody>
      </p:sp>
      <p:sp>
        <p:nvSpPr>
          <p:cNvPr id="15" name="Google Shape;2128;g22be7e174a6_0_6">
            <a:extLst>
              <a:ext uri="{FF2B5EF4-FFF2-40B4-BE49-F238E27FC236}">
                <a16:creationId xmlns:a16="http://schemas.microsoft.com/office/drawing/2014/main" id="{F905E50B-A48D-8145-F011-5A233F58023C}"/>
              </a:ext>
            </a:extLst>
          </p:cNvPr>
          <p:cNvSpPr/>
          <p:nvPr/>
        </p:nvSpPr>
        <p:spPr>
          <a:xfrm>
            <a:off x="3632050" y="1173152"/>
            <a:ext cx="1583700" cy="693148"/>
          </a:xfrm>
          <a:prstGeom prst="rect">
            <a:avLst/>
          </a:prstGeom>
          <a:solidFill>
            <a:schemeClr val="bg2">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buClr>
                <a:srgbClr val="000000"/>
              </a:buClr>
              <a:buSzPts val="1400"/>
            </a:pPr>
            <a:r>
              <a:rPr lang="pl-PL" sz="1400" kern="0" dirty="0" err="1">
                <a:solidFill>
                  <a:srgbClr val="000000"/>
                </a:solidFill>
                <a:latin typeface="Arial"/>
                <a:ea typeface="Arial"/>
                <a:cs typeface="Arial"/>
                <a:sym typeface="Arial"/>
              </a:rPr>
              <a:t>Safe</a:t>
            </a:r>
            <a:r>
              <a:rPr lang="pl-PL" sz="1400" kern="0" dirty="0">
                <a:solidFill>
                  <a:srgbClr val="000000"/>
                </a:solidFill>
                <a:latin typeface="Arial"/>
                <a:ea typeface="Arial"/>
                <a:cs typeface="Arial"/>
                <a:sym typeface="Arial"/>
              </a:rPr>
              <a:t> </a:t>
            </a:r>
            <a:r>
              <a:rPr lang="pl-PL" sz="1400" kern="0" dirty="0" err="1">
                <a:solidFill>
                  <a:srgbClr val="000000"/>
                </a:solidFill>
                <a:latin typeface="Arial"/>
                <a:ea typeface="Arial"/>
                <a:cs typeface="Arial"/>
                <a:sym typeface="Arial"/>
              </a:rPr>
              <a:t>harbour</a:t>
            </a:r>
            <a:endParaRPr sz="1400" kern="0" dirty="0">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FAA7F-DD73-227C-37A1-F96C4393978B}"/>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E767CD07-8144-F29B-42B9-A7C406907907}"/>
              </a:ext>
            </a:extLst>
          </p:cNvPr>
          <p:cNvSpPr>
            <a:spLocks noGrp="1"/>
          </p:cNvSpPr>
          <p:nvPr>
            <p:ph type="title"/>
          </p:nvPr>
        </p:nvSpPr>
        <p:spPr>
          <a:xfrm>
            <a:off x="0" y="-4459"/>
            <a:ext cx="10515600" cy="1325563"/>
          </a:xfrm>
        </p:spPr>
        <p:txBody>
          <a:bodyPr/>
          <a:lstStyle/>
          <a:p>
            <a:r>
              <a:rPr lang="pl-PL" dirty="0"/>
              <a:t>Do trzech razy sztuka?</a:t>
            </a:r>
            <a:endParaRPr lang="en-GB" dirty="0"/>
          </a:p>
        </p:txBody>
      </p:sp>
      <p:sp>
        <p:nvSpPr>
          <p:cNvPr id="3" name="Slide Number Placeholder 2">
            <a:extLst>
              <a:ext uri="{FF2B5EF4-FFF2-40B4-BE49-F238E27FC236}">
                <a16:creationId xmlns:a16="http://schemas.microsoft.com/office/drawing/2014/main" id="{D747F7B4-0367-800B-C229-022AE51115A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E6AC032-1535-134B-A583-D5E1DDD0D167}" type="slidenum">
              <a:rPr lang="en-US" smtClean="0"/>
              <a:pPr/>
              <a:t>4</a:t>
            </a:fld>
            <a:endParaRPr lang="en-US" dirty="0"/>
          </a:p>
        </p:txBody>
      </p:sp>
      <p:sp>
        <p:nvSpPr>
          <p:cNvPr id="23" name="TextBox 22">
            <a:extLst>
              <a:ext uri="{FF2B5EF4-FFF2-40B4-BE49-F238E27FC236}">
                <a16:creationId xmlns:a16="http://schemas.microsoft.com/office/drawing/2014/main" id="{662BD133-492B-6041-2675-24FA33952B18}"/>
              </a:ext>
            </a:extLst>
          </p:cNvPr>
          <p:cNvSpPr txBox="1"/>
          <p:nvPr/>
        </p:nvSpPr>
        <p:spPr>
          <a:xfrm>
            <a:off x="3402298" y="2090986"/>
            <a:ext cx="3331806" cy="269689"/>
          </a:xfrm>
          <a:prstGeom prst="rect">
            <a:avLst/>
          </a:prstGeom>
          <a:noFill/>
        </p:spPr>
        <p:txBody>
          <a:bodyPr wrap="square" lIns="0" tIns="0" rIns="0" bIns="0" rtlCol="0">
            <a:spAutoFit/>
          </a:bodyPr>
          <a:lstStyle/>
          <a:p>
            <a:pPr>
              <a:lnSpc>
                <a:spcPct val="125000"/>
              </a:lnSpc>
              <a:spcAft>
                <a:spcPts val="1000"/>
              </a:spcAft>
            </a:pPr>
            <a:r>
              <a:rPr lang="pl-PL" sz="1500" b="1" dirty="0"/>
              <a:t>Nowelizacja art. 24aa ustawy o CIT</a:t>
            </a:r>
            <a:endParaRPr lang="en-GB" sz="1200" dirty="0">
              <a:latin typeface="+mj-lt"/>
            </a:endParaRPr>
          </a:p>
        </p:txBody>
      </p:sp>
      <p:cxnSp>
        <p:nvCxnSpPr>
          <p:cNvPr id="4" name="Straight Connector 3">
            <a:extLst>
              <a:ext uri="{FF2B5EF4-FFF2-40B4-BE49-F238E27FC236}">
                <a16:creationId xmlns:a16="http://schemas.microsoft.com/office/drawing/2014/main" id="{E8BD5137-F262-6EEB-B297-3DF73ED8DEFD}"/>
              </a:ext>
            </a:extLst>
          </p:cNvPr>
          <p:cNvCxnSpPr>
            <a:cxnSpLocks/>
          </p:cNvCxnSpPr>
          <p:nvPr/>
        </p:nvCxnSpPr>
        <p:spPr>
          <a:xfrm>
            <a:off x="-4800" y="3429000"/>
            <a:ext cx="12196800" cy="0"/>
          </a:xfrm>
          <a:prstGeom prst="line">
            <a:avLst/>
          </a:prstGeom>
          <a:ln w="19050">
            <a:solidFill>
              <a:srgbClr val="DFE3E6"/>
            </a:solidFill>
          </a:ln>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7C6783DC-FED9-18E3-7271-12D6FAF25941}"/>
              </a:ext>
            </a:extLst>
          </p:cNvPr>
          <p:cNvSpPr/>
          <p:nvPr/>
        </p:nvSpPr>
        <p:spPr>
          <a:xfrm>
            <a:off x="1115099" y="3308024"/>
            <a:ext cx="252000" cy="252000"/>
          </a:xfrm>
          <a:prstGeom prst="rect">
            <a:avLst/>
          </a:prstGeom>
          <a:solidFill>
            <a:srgbClr val="FFE8D4"/>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cxnSp>
        <p:nvCxnSpPr>
          <p:cNvPr id="7" name="Straight Connector 6">
            <a:extLst>
              <a:ext uri="{FF2B5EF4-FFF2-40B4-BE49-F238E27FC236}">
                <a16:creationId xmlns:a16="http://schemas.microsoft.com/office/drawing/2014/main" id="{ACC2D370-9224-1610-FFA1-73535C35C6BF}"/>
              </a:ext>
            </a:extLst>
          </p:cNvPr>
          <p:cNvCxnSpPr>
            <a:cxnSpLocks/>
          </p:cNvCxnSpPr>
          <p:nvPr/>
        </p:nvCxnSpPr>
        <p:spPr>
          <a:xfrm>
            <a:off x="3164624" y="1324584"/>
            <a:ext cx="0" cy="2160000"/>
          </a:xfrm>
          <a:prstGeom prst="line">
            <a:avLst/>
          </a:prstGeom>
          <a:ln w="12700">
            <a:solidFill>
              <a:srgbClr val="FFCDA8"/>
            </a:solidFill>
            <a:headEnd type="none"/>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3AA0CE85-D46A-9A17-C644-7272812D6BC3}"/>
              </a:ext>
            </a:extLst>
          </p:cNvPr>
          <p:cNvCxnSpPr>
            <a:cxnSpLocks/>
          </p:cNvCxnSpPr>
          <p:nvPr/>
        </p:nvCxnSpPr>
        <p:spPr>
          <a:xfrm>
            <a:off x="7004050" y="1317625"/>
            <a:ext cx="0" cy="1944983"/>
          </a:xfrm>
          <a:prstGeom prst="line">
            <a:avLst/>
          </a:prstGeom>
          <a:ln w="12700">
            <a:solidFill>
              <a:schemeClr val="accent2"/>
            </a:solidFill>
            <a:headEnd type="none"/>
          </a:ln>
        </p:spPr>
        <p:style>
          <a:lnRef idx="2">
            <a:schemeClr val="accent1"/>
          </a:lnRef>
          <a:fillRef idx="0">
            <a:schemeClr val="accent1"/>
          </a:fillRef>
          <a:effectRef idx="1">
            <a:schemeClr val="accent1"/>
          </a:effectRef>
          <a:fontRef idx="minor">
            <a:schemeClr val="tx1"/>
          </a:fontRef>
        </p:style>
      </p:cxnSp>
      <p:sp>
        <p:nvSpPr>
          <p:cNvPr id="9" name="Text Placeholder 25">
            <a:extLst>
              <a:ext uri="{FF2B5EF4-FFF2-40B4-BE49-F238E27FC236}">
                <a16:creationId xmlns:a16="http://schemas.microsoft.com/office/drawing/2014/main" id="{14092E76-EE72-6381-21AD-71E5A7AB1127}"/>
              </a:ext>
            </a:extLst>
          </p:cNvPr>
          <p:cNvSpPr txBox="1">
            <a:spLocks/>
          </p:cNvSpPr>
          <p:nvPr/>
        </p:nvSpPr>
        <p:spPr>
          <a:xfrm>
            <a:off x="1365589" y="3678599"/>
            <a:ext cx="1799034" cy="923330"/>
          </a:xfrm>
          <a:prstGeom prst="rect">
            <a:avLst/>
          </a:prstGeom>
        </p:spPr>
        <p:txBody>
          <a:bodyPr wrap="square">
            <a:spAutoFit/>
          </a:bodyPr>
          <a:lst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l-PL" sz="5400" b="0" dirty="0">
                <a:solidFill>
                  <a:schemeClr val="accent1"/>
                </a:solidFill>
              </a:rPr>
              <a:t>2022</a:t>
            </a:r>
            <a:endParaRPr lang="en-GB" sz="5400" b="0" dirty="0">
              <a:solidFill>
                <a:schemeClr val="accent1"/>
              </a:solidFill>
            </a:endParaRPr>
          </a:p>
        </p:txBody>
      </p:sp>
      <p:sp>
        <p:nvSpPr>
          <p:cNvPr id="17" name="Text Placeholder 25">
            <a:extLst>
              <a:ext uri="{FF2B5EF4-FFF2-40B4-BE49-F238E27FC236}">
                <a16:creationId xmlns:a16="http://schemas.microsoft.com/office/drawing/2014/main" id="{1B6586C0-62C1-C785-9419-49B67C3A919B}"/>
              </a:ext>
            </a:extLst>
          </p:cNvPr>
          <p:cNvSpPr txBox="1">
            <a:spLocks/>
          </p:cNvSpPr>
          <p:nvPr/>
        </p:nvSpPr>
        <p:spPr>
          <a:xfrm>
            <a:off x="3285005" y="1314408"/>
            <a:ext cx="1925324" cy="923330"/>
          </a:xfrm>
          <a:prstGeom prst="rect">
            <a:avLst/>
          </a:prstGeom>
        </p:spPr>
        <p:txBody>
          <a:bodyPr wrap="square">
            <a:spAutoFit/>
          </a:bodyPr>
          <a:lst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l-PL" sz="5400" b="0" dirty="0">
                <a:solidFill>
                  <a:schemeClr val="accent1"/>
                </a:solidFill>
              </a:rPr>
              <a:t>2023</a:t>
            </a:r>
            <a:endParaRPr lang="en-GB" sz="5400" b="0" dirty="0">
              <a:solidFill>
                <a:schemeClr val="accent1"/>
              </a:solidFill>
            </a:endParaRPr>
          </a:p>
        </p:txBody>
      </p:sp>
      <p:sp>
        <p:nvSpPr>
          <p:cNvPr id="19" name="Text Placeholder 25">
            <a:extLst>
              <a:ext uri="{FF2B5EF4-FFF2-40B4-BE49-F238E27FC236}">
                <a16:creationId xmlns:a16="http://schemas.microsoft.com/office/drawing/2014/main" id="{63CE5186-9CAF-9604-E0E3-80E34166EAAB}"/>
              </a:ext>
            </a:extLst>
          </p:cNvPr>
          <p:cNvSpPr txBox="1">
            <a:spLocks/>
          </p:cNvSpPr>
          <p:nvPr/>
        </p:nvSpPr>
        <p:spPr>
          <a:xfrm>
            <a:off x="7118350" y="1314408"/>
            <a:ext cx="1799018" cy="923330"/>
          </a:xfrm>
          <a:prstGeom prst="rect">
            <a:avLst/>
          </a:prstGeom>
        </p:spPr>
        <p:txBody>
          <a:bodyPr wrap="square">
            <a:spAutoFit/>
          </a:bodyPr>
          <a:lst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l-PL" sz="5400" b="0" dirty="0">
                <a:solidFill>
                  <a:schemeClr val="accent1"/>
                </a:solidFill>
              </a:rPr>
              <a:t>2025</a:t>
            </a:r>
            <a:endParaRPr lang="en-GB" sz="5400" b="0" dirty="0">
              <a:solidFill>
                <a:schemeClr val="accent1"/>
              </a:solidFill>
            </a:endParaRPr>
          </a:p>
        </p:txBody>
      </p:sp>
      <p:sp>
        <p:nvSpPr>
          <p:cNvPr id="21" name="Text Placeholder 25">
            <a:extLst>
              <a:ext uri="{FF2B5EF4-FFF2-40B4-BE49-F238E27FC236}">
                <a16:creationId xmlns:a16="http://schemas.microsoft.com/office/drawing/2014/main" id="{4FC08DF8-5F1C-84A6-C016-D00CC8BDBAFB}"/>
              </a:ext>
            </a:extLst>
          </p:cNvPr>
          <p:cNvSpPr txBox="1">
            <a:spLocks/>
          </p:cNvSpPr>
          <p:nvPr/>
        </p:nvSpPr>
        <p:spPr>
          <a:xfrm>
            <a:off x="5084329" y="3678599"/>
            <a:ext cx="2488293" cy="923330"/>
          </a:xfrm>
          <a:prstGeom prst="rect">
            <a:avLst/>
          </a:prstGeom>
        </p:spPr>
        <p:txBody>
          <a:bodyPr wrap="square">
            <a:spAutoFit/>
          </a:bodyPr>
          <a:lst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l-PL" sz="5400" b="0" dirty="0">
                <a:solidFill>
                  <a:schemeClr val="bg1">
                    <a:lumMod val="85000"/>
                  </a:schemeClr>
                </a:solidFill>
              </a:rPr>
              <a:t>2025</a:t>
            </a:r>
            <a:endParaRPr lang="en-GB" sz="5400" b="0" dirty="0">
              <a:solidFill>
                <a:schemeClr val="bg1">
                  <a:lumMod val="85000"/>
                </a:schemeClr>
              </a:solidFill>
            </a:endParaRPr>
          </a:p>
        </p:txBody>
      </p:sp>
      <p:cxnSp>
        <p:nvCxnSpPr>
          <p:cNvPr id="29" name="Straight Connector 28">
            <a:extLst>
              <a:ext uri="{FF2B5EF4-FFF2-40B4-BE49-F238E27FC236}">
                <a16:creationId xmlns:a16="http://schemas.microsoft.com/office/drawing/2014/main" id="{5950F7FF-5861-FB0C-5767-DD621A039F12}"/>
              </a:ext>
            </a:extLst>
          </p:cNvPr>
          <p:cNvCxnSpPr>
            <a:cxnSpLocks/>
          </p:cNvCxnSpPr>
          <p:nvPr/>
        </p:nvCxnSpPr>
        <p:spPr>
          <a:xfrm flipH="1">
            <a:off x="1237865" y="3560024"/>
            <a:ext cx="0" cy="2378814"/>
          </a:xfrm>
          <a:prstGeom prst="line">
            <a:avLst/>
          </a:prstGeom>
          <a:ln w="12700">
            <a:solidFill>
              <a:srgbClr val="FFE8D4"/>
            </a:solidFill>
            <a:tailEnd type="none"/>
          </a:ln>
        </p:spPr>
        <p:style>
          <a:lnRef idx="2">
            <a:schemeClr val="accent1"/>
          </a:lnRef>
          <a:fillRef idx="0">
            <a:schemeClr val="accent1"/>
          </a:fillRef>
          <a:effectRef idx="1">
            <a:schemeClr val="accent1"/>
          </a:effectRef>
          <a:fontRef idx="minor">
            <a:schemeClr val="tx1"/>
          </a:fontRef>
        </p:style>
      </p:cxnSp>
      <p:sp>
        <p:nvSpPr>
          <p:cNvPr id="30" name="Rectangle 29">
            <a:extLst>
              <a:ext uri="{FF2B5EF4-FFF2-40B4-BE49-F238E27FC236}">
                <a16:creationId xmlns:a16="http://schemas.microsoft.com/office/drawing/2014/main" id="{0B1664AB-7F62-06EF-07BE-0B56DFD2610D}"/>
              </a:ext>
            </a:extLst>
          </p:cNvPr>
          <p:cNvSpPr/>
          <p:nvPr/>
        </p:nvSpPr>
        <p:spPr>
          <a:xfrm>
            <a:off x="3038624" y="3308024"/>
            <a:ext cx="252000" cy="252000"/>
          </a:xfrm>
          <a:prstGeom prst="rect">
            <a:avLst/>
          </a:prstGeom>
          <a:solidFill>
            <a:srgbClr val="FFCDA8"/>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cxnSp>
        <p:nvCxnSpPr>
          <p:cNvPr id="31" name="Straight Connector 30">
            <a:extLst>
              <a:ext uri="{FF2B5EF4-FFF2-40B4-BE49-F238E27FC236}">
                <a16:creationId xmlns:a16="http://schemas.microsoft.com/office/drawing/2014/main" id="{452D142F-3F1E-3535-40F8-D1C31ECCA60A}"/>
              </a:ext>
            </a:extLst>
          </p:cNvPr>
          <p:cNvCxnSpPr>
            <a:cxnSpLocks/>
          </p:cNvCxnSpPr>
          <p:nvPr/>
        </p:nvCxnSpPr>
        <p:spPr>
          <a:xfrm>
            <a:off x="5084329" y="3484584"/>
            <a:ext cx="0" cy="2454254"/>
          </a:xfrm>
          <a:prstGeom prst="line">
            <a:avLst/>
          </a:prstGeom>
          <a:ln w="12700">
            <a:solidFill>
              <a:srgbClr val="FFAA72"/>
            </a:solidFill>
            <a:tailEnd type="none"/>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8CC385E3-67C7-4EFE-3BBB-4AD0BF6FFD62}"/>
              </a:ext>
            </a:extLst>
          </p:cNvPr>
          <p:cNvCxnSpPr>
            <a:cxnSpLocks/>
          </p:cNvCxnSpPr>
          <p:nvPr/>
        </p:nvCxnSpPr>
        <p:spPr>
          <a:xfrm>
            <a:off x="7005104" y="1324584"/>
            <a:ext cx="0" cy="2160000"/>
          </a:xfrm>
          <a:prstGeom prst="line">
            <a:avLst/>
          </a:prstGeom>
          <a:ln w="12700">
            <a:solidFill>
              <a:srgbClr val="FE7C39"/>
            </a:solidFill>
            <a:headEnd type="none"/>
          </a:ln>
        </p:spPr>
        <p:style>
          <a:lnRef idx="2">
            <a:schemeClr val="accent1"/>
          </a:lnRef>
          <a:fillRef idx="0">
            <a:schemeClr val="accent1"/>
          </a:fillRef>
          <a:effectRef idx="1">
            <a:schemeClr val="accent1"/>
          </a:effectRef>
          <a:fontRef idx="minor">
            <a:schemeClr val="tx1"/>
          </a:fontRef>
        </p:style>
      </p:cxnSp>
      <p:sp>
        <p:nvSpPr>
          <p:cNvPr id="33" name="Rectangle 32">
            <a:extLst>
              <a:ext uri="{FF2B5EF4-FFF2-40B4-BE49-F238E27FC236}">
                <a16:creationId xmlns:a16="http://schemas.microsoft.com/office/drawing/2014/main" id="{B58FC58A-4AA2-C7AC-612C-ABD3C16E67AF}"/>
              </a:ext>
            </a:extLst>
          </p:cNvPr>
          <p:cNvSpPr/>
          <p:nvPr/>
        </p:nvSpPr>
        <p:spPr>
          <a:xfrm>
            <a:off x="6879104" y="3308024"/>
            <a:ext cx="252000" cy="252000"/>
          </a:xfrm>
          <a:prstGeom prst="rect">
            <a:avLst/>
          </a:prstGeom>
          <a:solidFill>
            <a:srgbClr val="FE7C39"/>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6" name="Rectangle 35">
            <a:extLst>
              <a:ext uri="{FF2B5EF4-FFF2-40B4-BE49-F238E27FC236}">
                <a16:creationId xmlns:a16="http://schemas.microsoft.com/office/drawing/2014/main" id="{3D391FAF-B25F-168A-62EB-30F432476741}"/>
              </a:ext>
            </a:extLst>
          </p:cNvPr>
          <p:cNvSpPr/>
          <p:nvPr/>
        </p:nvSpPr>
        <p:spPr>
          <a:xfrm>
            <a:off x="4958329" y="3308024"/>
            <a:ext cx="252000" cy="252000"/>
          </a:xfrm>
          <a:prstGeom prst="rect">
            <a:avLst/>
          </a:prstGeom>
          <a:solidFill>
            <a:srgbClr val="FFAA72"/>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7" name="TextBox 36">
            <a:extLst>
              <a:ext uri="{FF2B5EF4-FFF2-40B4-BE49-F238E27FC236}">
                <a16:creationId xmlns:a16="http://schemas.microsoft.com/office/drawing/2014/main" id="{87B3EBB8-3427-2F60-8307-8442714507EA}"/>
              </a:ext>
            </a:extLst>
          </p:cNvPr>
          <p:cNvSpPr txBox="1"/>
          <p:nvPr/>
        </p:nvSpPr>
        <p:spPr>
          <a:xfrm>
            <a:off x="8855162" y="1451388"/>
            <a:ext cx="2767012" cy="632481"/>
          </a:xfrm>
          <a:prstGeom prst="rect">
            <a:avLst/>
          </a:prstGeom>
          <a:noFill/>
        </p:spPr>
        <p:txBody>
          <a:bodyPr wrap="square" lIns="0" tIns="0" rIns="0" bIns="0" rtlCol="0">
            <a:spAutoFit/>
          </a:bodyPr>
          <a:lstStyle/>
          <a:p>
            <a:pPr>
              <a:lnSpc>
                <a:spcPct val="125000"/>
              </a:lnSpc>
              <a:spcAft>
                <a:spcPts val="1000"/>
              </a:spcAft>
            </a:pPr>
            <a:r>
              <a:rPr lang="pl-PL" sz="1500" b="1" dirty="0"/>
              <a:t>Plany kolejnej nowelizacji</a:t>
            </a:r>
            <a:endParaRPr lang="en-GB" sz="1500" b="1" dirty="0"/>
          </a:p>
          <a:p>
            <a:pPr marL="4763" lvl="1">
              <a:lnSpc>
                <a:spcPct val="125000"/>
              </a:lnSpc>
              <a:spcAft>
                <a:spcPts val="1000"/>
              </a:spcAft>
            </a:pPr>
            <a:endParaRPr lang="en-GB" sz="1200" dirty="0">
              <a:latin typeface="+mj-lt"/>
            </a:endParaRPr>
          </a:p>
        </p:txBody>
      </p:sp>
      <p:sp>
        <p:nvSpPr>
          <p:cNvPr id="38" name="TextBox 37">
            <a:extLst>
              <a:ext uri="{FF2B5EF4-FFF2-40B4-BE49-F238E27FC236}">
                <a16:creationId xmlns:a16="http://schemas.microsoft.com/office/drawing/2014/main" id="{15D129EC-0E4F-E295-1024-4BEDDEE93457}"/>
              </a:ext>
            </a:extLst>
          </p:cNvPr>
          <p:cNvSpPr txBox="1"/>
          <p:nvPr/>
        </p:nvSpPr>
        <p:spPr>
          <a:xfrm>
            <a:off x="1361250" y="4520378"/>
            <a:ext cx="2767012" cy="1263551"/>
          </a:xfrm>
          <a:prstGeom prst="rect">
            <a:avLst/>
          </a:prstGeom>
          <a:noFill/>
        </p:spPr>
        <p:txBody>
          <a:bodyPr wrap="square" lIns="0" tIns="0" rIns="0" bIns="0" rtlCol="0">
            <a:spAutoFit/>
          </a:bodyPr>
          <a:lstStyle/>
          <a:p>
            <a:pPr>
              <a:lnSpc>
                <a:spcPct val="125000"/>
              </a:lnSpc>
              <a:spcAft>
                <a:spcPts val="1000"/>
              </a:spcAft>
            </a:pPr>
            <a:r>
              <a:rPr lang="pl-PL" sz="1500" b="1" dirty="0"/>
              <a:t>Wprowadzenie art. 24aa ustawy o CIT oraz polskiego podatku minimalnego</a:t>
            </a:r>
          </a:p>
          <a:p>
            <a:pPr>
              <a:lnSpc>
                <a:spcPct val="125000"/>
              </a:lnSpc>
              <a:spcAft>
                <a:spcPts val="1000"/>
              </a:spcAft>
            </a:pPr>
            <a:r>
              <a:rPr lang="pl-PL" sz="1500" b="1" dirty="0">
                <a:latin typeface="+mj-lt"/>
              </a:rPr>
              <a:t>Usunięcie art. 15e ustawy o CIT</a:t>
            </a:r>
            <a:endParaRPr lang="en-GB" sz="1200" dirty="0">
              <a:latin typeface="+mj-lt"/>
            </a:endParaRPr>
          </a:p>
        </p:txBody>
      </p:sp>
      <p:sp>
        <p:nvSpPr>
          <p:cNvPr id="39" name="TextBox 38">
            <a:extLst>
              <a:ext uri="{FF2B5EF4-FFF2-40B4-BE49-F238E27FC236}">
                <a16:creationId xmlns:a16="http://schemas.microsoft.com/office/drawing/2014/main" id="{6B2BA64E-BD69-D738-D114-8DDBD461CE08}"/>
              </a:ext>
            </a:extLst>
          </p:cNvPr>
          <p:cNvSpPr txBox="1"/>
          <p:nvPr/>
        </p:nvSpPr>
        <p:spPr>
          <a:xfrm>
            <a:off x="5200660" y="4520378"/>
            <a:ext cx="2767012" cy="558230"/>
          </a:xfrm>
          <a:prstGeom prst="rect">
            <a:avLst/>
          </a:prstGeom>
          <a:noFill/>
        </p:spPr>
        <p:txBody>
          <a:bodyPr wrap="square" lIns="0" tIns="0" rIns="0" bIns="0" rtlCol="0">
            <a:spAutoFit/>
          </a:bodyPr>
          <a:lstStyle/>
          <a:p>
            <a:pPr>
              <a:lnSpc>
                <a:spcPct val="125000"/>
              </a:lnSpc>
              <a:spcAft>
                <a:spcPts val="1000"/>
              </a:spcAft>
            </a:pPr>
            <a:r>
              <a:rPr lang="pl-PL" sz="1500" b="1" dirty="0">
                <a:solidFill>
                  <a:schemeClr val="bg1">
                    <a:lumMod val="85000"/>
                  </a:schemeClr>
                </a:solidFill>
              </a:rPr>
              <a:t>Objaśnienia w zakresie podatku od przerzuconych dochodów </a:t>
            </a:r>
          </a:p>
        </p:txBody>
      </p:sp>
    </p:spTree>
    <p:extLst>
      <p:ext uri="{BB962C8B-B14F-4D97-AF65-F5344CB8AC3E}">
        <p14:creationId xmlns:p14="http://schemas.microsoft.com/office/powerpoint/2010/main" val="3089504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814BB-760D-C0FF-97D0-52546A6C0C5A}"/>
              </a:ext>
            </a:extLst>
          </p:cNvPr>
          <p:cNvSpPr>
            <a:spLocks noGrp="1"/>
          </p:cNvSpPr>
          <p:nvPr>
            <p:ph type="title"/>
          </p:nvPr>
        </p:nvSpPr>
        <p:spPr/>
        <p:txBody>
          <a:bodyPr/>
          <a:lstStyle/>
          <a:p>
            <a:r>
              <a:rPr lang="pl-PL" dirty="0"/>
              <a:t>Nieudany przepis i jego szybka nowelizacja</a:t>
            </a:r>
          </a:p>
        </p:txBody>
      </p:sp>
      <p:sp>
        <p:nvSpPr>
          <p:cNvPr id="3" name="Content Placeholder 2">
            <a:extLst>
              <a:ext uri="{FF2B5EF4-FFF2-40B4-BE49-F238E27FC236}">
                <a16:creationId xmlns:a16="http://schemas.microsoft.com/office/drawing/2014/main" id="{4E065E4E-249C-2A3E-228C-F2A34180A85A}"/>
              </a:ext>
            </a:extLst>
          </p:cNvPr>
          <p:cNvSpPr>
            <a:spLocks noGrp="1"/>
          </p:cNvSpPr>
          <p:nvPr>
            <p:ph idx="1"/>
          </p:nvPr>
        </p:nvSpPr>
        <p:spPr>
          <a:xfrm>
            <a:off x="978877" y="1597025"/>
            <a:ext cx="4885592" cy="3644826"/>
          </a:xfrm>
        </p:spPr>
        <p:txBody>
          <a:bodyPr>
            <a:normAutofit fontScale="55000" lnSpcReduction="20000"/>
          </a:bodyPr>
          <a:lstStyle/>
          <a:p>
            <a:pPr marL="0" indent="0">
              <a:buNone/>
            </a:pPr>
            <a:r>
              <a:rPr lang="pl-PL" dirty="0"/>
              <a:t>2022 r. </a:t>
            </a:r>
          </a:p>
          <a:p>
            <a:r>
              <a:rPr lang="pl-PL" dirty="0"/>
              <a:t>Przepisy bardzo niejasno sformułowane</a:t>
            </a:r>
          </a:p>
          <a:p>
            <a:r>
              <a:rPr lang="pl-PL" dirty="0"/>
              <a:t>Koszty poniesione bezpośrednio lub pośrednio na rzecz nisko opodatkowanego podatnika</a:t>
            </a:r>
          </a:p>
          <a:p>
            <a:r>
              <a:rPr lang="pl-PL" dirty="0"/>
              <a:t>Warunek efektywnego opodatkowania:</a:t>
            </a:r>
          </a:p>
          <a:p>
            <a:pPr marL="457200" lvl="1" indent="0">
              <a:buNone/>
            </a:pPr>
            <a:r>
              <a:rPr lang="pl-PL" i="1" dirty="0"/>
              <a:t>faktycznie zapłacony podatek dochodowy przez ten podmiot powiązany za rok, w którym otrzymał należność, w państwie jego siedziby, zarządu, zarejestrowania lub położenia jest niższy o co najmniej 25% niż kwota podatku dochodowego, który byłby od niego należny, gdyby </a:t>
            </a:r>
            <a:r>
              <a:rPr lang="pl-PL" i="1" u="sng" dirty="0">
                <a:solidFill>
                  <a:srgbClr val="FF0000"/>
                </a:solidFill>
              </a:rPr>
              <a:t>dochody tego podmiotu (?) </a:t>
            </a:r>
            <a:r>
              <a:rPr lang="pl-PL" i="1" dirty="0"/>
              <a:t>zostały opodatkowane z zastosowaniem stawki podatku, o której mowa w art. 19 ust. 1 pkt 1, przy czym przez podatek faktycznie zapłacony rozumie się podatek niepodlegający zwrotowi lub odliczeniu w jakiejkolwiek formie, w tym na rzecz innego podmiotu, </a:t>
            </a:r>
          </a:p>
          <a:p>
            <a:pPr marL="457200" lvl="1" indent="0">
              <a:buNone/>
            </a:pPr>
            <a:endParaRPr lang="pl-PL" i="1" dirty="0"/>
          </a:p>
          <a:p>
            <a:pPr marL="228600" lvl="1">
              <a:spcBef>
                <a:spcPts val="1000"/>
              </a:spcBef>
            </a:pPr>
            <a:r>
              <a:rPr lang="pl-PL" sz="2700" dirty="0"/>
              <a:t>Brak jasności czy przepisy stosuje się również do płatności na rzecz polskich podmiotów</a:t>
            </a:r>
          </a:p>
        </p:txBody>
      </p:sp>
      <p:sp>
        <p:nvSpPr>
          <p:cNvPr id="4" name="Content Placeholder 2">
            <a:extLst>
              <a:ext uri="{FF2B5EF4-FFF2-40B4-BE49-F238E27FC236}">
                <a16:creationId xmlns:a16="http://schemas.microsoft.com/office/drawing/2014/main" id="{3BAD0FDC-2867-7D91-194E-7D387A535DF6}"/>
              </a:ext>
            </a:extLst>
          </p:cNvPr>
          <p:cNvSpPr txBox="1">
            <a:spLocks/>
          </p:cNvSpPr>
          <p:nvPr/>
        </p:nvSpPr>
        <p:spPr>
          <a:xfrm>
            <a:off x="6166338" y="1529617"/>
            <a:ext cx="488559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r>
              <a:rPr lang="pl-PL" sz="2000" dirty="0"/>
              <a:t>2023 r.</a:t>
            </a:r>
          </a:p>
          <a:p>
            <a:pPr>
              <a:lnSpc>
                <a:spcPct val="70000"/>
              </a:lnSpc>
            </a:pPr>
            <a:r>
              <a:rPr lang="pl-PL" sz="1500" dirty="0"/>
              <a:t>Duża poprawa w jednoznaczności przepisów</a:t>
            </a:r>
          </a:p>
          <a:p>
            <a:pPr>
              <a:lnSpc>
                <a:spcPct val="70000"/>
              </a:lnSpc>
            </a:pPr>
            <a:r>
              <a:rPr lang="pl-PL" sz="1500" dirty="0"/>
              <a:t>Jeden poziom pośredniości kontroli </a:t>
            </a:r>
          </a:p>
          <a:p>
            <a:pPr>
              <a:lnSpc>
                <a:spcPct val="70000"/>
              </a:lnSpc>
            </a:pPr>
            <a:r>
              <a:rPr lang="pl-PL" sz="1500" dirty="0"/>
              <a:t>Warunek efektywnego opodatkowania:</a:t>
            </a:r>
          </a:p>
          <a:p>
            <a:pPr marL="0" indent="0">
              <a:lnSpc>
                <a:spcPct val="70000"/>
              </a:lnSpc>
              <a:buNone/>
            </a:pPr>
            <a:r>
              <a:rPr lang="pl-PL" sz="1500" i="1" dirty="0"/>
              <a:t>według przepisów prawa podatkowego obowiązujących w państwie siedziby, zarządu, zarejestrowania lub położenia tego podmiotu powiązanego, dochód (przychód) tego podmiotu uzyskany z jednego z tytułów wymienionych w ust. 3 podlega opodatkowaniu według stawki podatku dochodowego niższej niż 14,25%, obliczonej zgodnie z ust. 2a i 2b, lub zwolnieniu, lub wyłączeniu z opodatkowania tym podatkiem;</a:t>
            </a:r>
          </a:p>
          <a:p>
            <a:pPr>
              <a:lnSpc>
                <a:spcPct val="70000"/>
              </a:lnSpc>
            </a:pPr>
            <a:r>
              <a:rPr lang="pl-PL" sz="1500" dirty="0"/>
              <a:t>Przerzucenie ciężaru dowodu na podatnika</a:t>
            </a:r>
          </a:p>
          <a:p>
            <a:pPr>
              <a:lnSpc>
                <a:spcPct val="70000"/>
              </a:lnSpc>
            </a:pPr>
            <a:r>
              <a:rPr lang="pl-PL" sz="1500" dirty="0"/>
              <a:t>Obligatoryjne objecie podatkiem transakcji z rajami podatkowymi</a:t>
            </a:r>
          </a:p>
          <a:p>
            <a:r>
              <a:rPr lang="pl-PL" sz="1500" dirty="0"/>
              <a:t>Jasne wskazanie, że przepisów nie stosuję do płatności na rzecz polskich podmiotów</a:t>
            </a:r>
          </a:p>
          <a:p>
            <a:pPr marL="0" indent="0">
              <a:buNone/>
            </a:pPr>
            <a:endParaRPr lang="pl-PL" dirty="0"/>
          </a:p>
          <a:p>
            <a:pPr marL="0" indent="0">
              <a:buNone/>
            </a:pPr>
            <a:endParaRPr lang="pl-PL" dirty="0"/>
          </a:p>
        </p:txBody>
      </p:sp>
      <p:sp>
        <p:nvSpPr>
          <p:cNvPr id="5" name="Slide Number Placeholder 2">
            <a:extLst>
              <a:ext uri="{FF2B5EF4-FFF2-40B4-BE49-F238E27FC236}">
                <a16:creationId xmlns:a16="http://schemas.microsoft.com/office/drawing/2014/main" id="{CAE7487A-F7A3-69E4-2C15-B112C99741C5}"/>
              </a:ext>
            </a:extLst>
          </p:cNvPr>
          <p:cNvSpPr txBox="1">
            <a:spLocks/>
          </p:cNvSpPr>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E6AC032-1535-134B-A583-D5E1DDD0D167}" type="slidenum">
              <a:rPr lang="en-US" smtClean="0"/>
              <a:pPr/>
              <a:t>5</a:t>
            </a:fld>
            <a:endParaRPr lang="en-US" dirty="0"/>
          </a:p>
        </p:txBody>
      </p:sp>
    </p:spTree>
    <p:extLst>
      <p:ext uri="{BB962C8B-B14F-4D97-AF65-F5344CB8AC3E}">
        <p14:creationId xmlns:p14="http://schemas.microsoft.com/office/powerpoint/2010/main" val="2402350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5AE0D2-74CE-A7CC-5E73-BA3581F3B6E5}"/>
              </a:ext>
            </a:extLst>
          </p:cNvPr>
          <p:cNvSpPr/>
          <p:nvPr/>
        </p:nvSpPr>
        <p:spPr>
          <a:xfrm>
            <a:off x="663389" y="1859560"/>
            <a:ext cx="5643288" cy="2141734"/>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r>
              <a:rPr lang="pl-PL" sz="2000" b="1" i="0" dirty="0">
                <a:solidFill>
                  <a:schemeClr val="bg1"/>
                </a:solidFill>
                <a:effectLst/>
                <a:latin typeface="Roboto" panose="02000000000000000000" pitchFamily="2" charset="0"/>
              </a:rPr>
              <a:t>Danina, której niemal nikt nie płaci</a:t>
            </a:r>
          </a:p>
          <a:p>
            <a:endParaRPr lang="pl-PL" sz="1600" b="0" i="0" dirty="0">
              <a:effectLst/>
              <a:latin typeface="Roboto" panose="02000000000000000000" pitchFamily="2" charset="0"/>
            </a:endParaRPr>
          </a:p>
          <a:p>
            <a:r>
              <a:rPr lang="pl-PL" sz="1600" b="0" i="0" dirty="0">
                <a:effectLst/>
                <a:latin typeface="Roboto" panose="02000000000000000000" pitchFamily="2" charset="0"/>
              </a:rPr>
              <a:t>W rozliczeniu za 2023 r. zaledwie dziewięć podmiotów wykazało podatek od przerzuconych dochodów. To jeszcze mniej niż rok wcześniej, gdy za 2022 r. zapłaciło go 14 podatników</a:t>
            </a:r>
          </a:p>
          <a:p>
            <a:endParaRPr lang="pl-PL" sz="1600" dirty="0">
              <a:latin typeface="Roboto" panose="02000000000000000000" pitchFamily="2" charset="0"/>
            </a:endParaRPr>
          </a:p>
          <a:p>
            <a:r>
              <a:rPr lang="pl-PL" sz="1600" dirty="0">
                <a:latin typeface="Roboto" panose="02000000000000000000" pitchFamily="2" charset="0"/>
              </a:rPr>
              <a:t>DGP, 2024-05-06</a:t>
            </a:r>
            <a:endParaRPr lang="pl-PL" sz="1600" dirty="0"/>
          </a:p>
        </p:txBody>
      </p:sp>
      <p:sp>
        <p:nvSpPr>
          <p:cNvPr id="5" name="Title 1">
            <a:extLst>
              <a:ext uri="{FF2B5EF4-FFF2-40B4-BE49-F238E27FC236}">
                <a16:creationId xmlns:a16="http://schemas.microsoft.com/office/drawing/2014/main" id="{B4C28418-E45D-87DE-19E3-C673AC75D2E9}"/>
              </a:ext>
            </a:extLst>
          </p:cNvPr>
          <p:cNvSpPr>
            <a:spLocks noGrp="1"/>
          </p:cNvSpPr>
          <p:nvPr>
            <p:ph type="title"/>
          </p:nvPr>
        </p:nvSpPr>
        <p:spPr>
          <a:xfrm>
            <a:off x="838200" y="365125"/>
            <a:ext cx="10515600" cy="1325563"/>
          </a:xfrm>
        </p:spPr>
        <p:txBody>
          <a:bodyPr/>
          <a:lstStyle/>
          <a:p>
            <a:r>
              <a:rPr lang="pl-PL" dirty="0"/>
              <a:t>Gdzie leży obecnie problem? </a:t>
            </a:r>
          </a:p>
        </p:txBody>
      </p:sp>
      <p:sp>
        <p:nvSpPr>
          <p:cNvPr id="6" name="Rectangle 5">
            <a:extLst>
              <a:ext uri="{FF2B5EF4-FFF2-40B4-BE49-F238E27FC236}">
                <a16:creationId xmlns:a16="http://schemas.microsoft.com/office/drawing/2014/main" id="{079865BD-6246-909D-62B4-1CB51481313F}"/>
              </a:ext>
            </a:extLst>
          </p:cNvPr>
          <p:cNvSpPr/>
          <p:nvPr/>
        </p:nvSpPr>
        <p:spPr>
          <a:xfrm>
            <a:off x="5480605" y="3733434"/>
            <a:ext cx="5643288" cy="2141734"/>
          </a:xfrm>
          <a:prstGeom prst="rect">
            <a:avLst/>
          </a:prstGeom>
          <a:solidFill>
            <a:schemeClr val="accent2">
              <a:lumMod val="60000"/>
              <a:lumOff val="4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r>
              <a:rPr lang="pl-PL" sz="2000" b="1" i="0" dirty="0">
                <a:solidFill>
                  <a:schemeClr val="bg1"/>
                </a:solidFill>
                <a:effectLst/>
                <a:latin typeface="Roboto" panose="02000000000000000000" pitchFamily="2" charset="0"/>
              </a:rPr>
              <a:t>Podatek, który płaci tylko kilka firm</a:t>
            </a:r>
          </a:p>
          <a:p>
            <a:endParaRPr lang="pl-PL" sz="1600" b="0" i="0" dirty="0">
              <a:effectLst/>
              <a:latin typeface="Roboto" panose="02000000000000000000" pitchFamily="2" charset="0"/>
            </a:endParaRPr>
          </a:p>
          <a:p>
            <a:r>
              <a:rPr lang="pl-PL" dirty="0"/>
              <a:t>Podatek od przerzuconych dochodów zapłaciło w 2024 r. tylko ośmiu podatników i przyniósł budżetowi niecały milion złotych. Czy jest sens dalej go utrzymywać?</a:t>
            </a:r>
            <a:br>
              <a:rPr lang="pl-PL" sz="1600" dirty="0"/>
            </a:br>
            <a:endParaRPr lang="pl-PL" sz="1600" dirty="0">
              <a:latin typeface="Roboto" panose="02000000000000000000" pitchFamily="2" charset="0"/>
            </a:endParaRPr>
          </a:p>
          <a:p>
            <a:pPr fontAlgn="base"/>
            <a:r>
              <a:rPr lang="pl-PL" sz="1600" dirty="0">
                <a:latin typeface="Roboto" panose="02000000000000000000" pitchFamily="2" charset="0"/>
              </a:rPr>
              <a:t>Rzeczpospolita, </a:t>
            </a:r>
            <a:r>
              <a:rPr lang="pl-PL" dirty="0"/>
              <a:t>2025-09-22</a:t>
            </a:r>
          </a:p>
          <a:p>
            <a:endParaRPr lang="pl-PL" sz="1600" dirty="0"/>
          </a:p>
        </p:txBody>
      </p:sp>
      <p:sp>
        <p:nvSpPr>
          <p:cNvPr id="7" name="Slide Number Placeholder 2">
            <a:extLst>
              <a:ext uri="{FF2B5EF4-FFF2-40B4-BE49-F238E27FC236}">
                <a16:creationId xmlns:a16="http://schemas.microsoft.com/office/drawing/2014/main" id="{0CD2C15D-B100-AC6A-43B8-24546EA90D08}"/>
              </a:ext>
            </a:extLst>
          </p:cNvPr>
          <p:cNvSpPr txBox="1">
            <a:spLocks/>
          </p:cNvSpPr>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E6AC032-1535-134B-A583-D5E1DDD0D167}" type="slidenum">
              <a:rPr lang="en-US" smtClean="0"/>
              <a:pPr/>
              <a:t>6</a:t>
            </a:fld>
            <a:endParaRPr lang="en-US" dirty="0"/>
          </a:p>
        </p:txBody>
      </p:sp>
    </p:spTree>
    <p:extLst>
      <p:ext uri="{BB962C8B-B14F-4D97-AF65-F5344CB8AC3E}">
        <p14:creationId xmlns:p14="http://schemas.microsoft.com/office/powerpoint/2010/main" val="435460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2C9863-6968-B482-B8CB-F1F503E7582C}"/>
              </a:ext>
            </a:extLst>
          </p:cNvPr>
          <p:cNvSpPr>
            <a:spLocks noGrp="1"/>
          </p:cNvSpPr>
          <p:nvPr>
            <p:ph type="title"/>
          </p:nvPr>
        </p:nvSpPr>
        <p:spPr>
          <a:xfrm>
            <a:off x="425303" y="580856"/>
            <a:ext cx="6782322" cy="1387200"/>
          </a:xfrm>
        </p:spPr>
        <p:txBody>
          <a:bodyPr/>
          <a:lstStyle/>
          <a:p>
            <a:r>
              <a:rPr lang="pl-PL" dirty="0"/>
              <a:t>Jakie zmiany proponuje Ministerstwo Finansów?</a:t>
            </a:r>
          </a:p>
        </p:txBody>
      </p:sp>
      <p:sp>
        <p:nvSpPr>
          <p:cNvPr id="4" name="Slide Number Placeholder 3">
            <a:extLst>
              <a:ext uri="{FF2B5EF4-FFF2-40B4-BE49-F238E27FC236}">
                <a16:creationId xmlns:a16="http://schemas.microsoft.com/office/drawing/2014/main" id="{FC675742-1892-7F6B-FFA5-6ADA52C357D3}"/>
              </a:ext>
            </a:extLst>
          </p:cNvPr>
          <p:cNvSpPr>
            <a:spLocks noGrp="1"/>
          </p:cNvSpPr>
          <p:nvPr>
            <p:ph type="sldNum" idx="12"/>
          </p:nvPr>
        </p:nvSpPr>
        <p:spPr/>
        <p:txBody>
          <a:bodyPr/>
          <a:lstStyle/>
          <a:p>
            <a:fld id="{00000000-1234-1234-1234-123412341234}" type="slidenum">
              <a:rPr lang="en-GB" smtClean="0"/>
              <a:pPr/>
              <a:t>7</a:t>
            </a:fld>
            <a:endParaRPr lang="en-GB"/>
          </a:p>
        </p:txBody>
      </p:sp>
      <p:pic>
        <p:nvPicPr>
          <p:cNvPr id="1026" name="Picture 2" descr="Ilustracja">
            <a:extLst>
              <a:ext uri="{FF2B5EF4-FFF2-40B4-BE49-F238E27FC236}">
                <a16:creationId xmlns:a16="http://schemas.microsoft.com/office/drawing/2014/main" id="{D2AEC740-8992-CFAE-B6CB-6A683F2AAE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12" r="29873"/>
          <a:stretch>
            <a:fillRect/>
          </a:stretch>
        </p:blipFill>
        <p:spPr bwMode="auto">
          <a:xfrm>
            <a:off x="7598093" y="0"/>
            <a:ext cx="466118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169297A-A95A-4AB9-3120-7C7EA9D61ABA}"/>
              </a:ext>
            </a:extLst>
          </p:cNvPr>
          <p:cNvSpPr txBox="1"/>
          <p:nvPr/>
        </p:nvSpPr>
        <p:spPr>
          <a:xfrm>
            <a:off x="425303" y="1479329"/>
            <a:ext cx="6129670" cy="5632311"/>
          </a:xfrm>
          <a:prstGeom prst="rect">
            <a:avLst/>
          </a:prstGeom>
          <a:noFill/>
        </p:spPr>
        <p:txBody>
          <a:bodyPr wrap="square">
            <a:spAutoFit/>
          </a:bodyPr>
          <a:lstStyle/>
          <a:p>
            <a:r>
              <a:rPr lang="pl-PL" dirty="0"/>
              <a:t>Art. 24aa </a:t>
            </a:r>
          </a:p>
          <a:p>
            <a:endParaRPr lang="pl-PL" dirty="0"/>
          </a:p>
          <a:p>
            <a:r>
              <a:rPr lang="pl-PL" dirty="0"/>
              <a:t>2. Za przerzucone dochody uznaje się zaliczone do kosztów uzyskania przychodów w roku podatkowym koszty poniesione przez podatnika na rzecz niemającego siedziby lub zarządu na terytorium Rzeczypospolitej Polskiej podmiotu powiązanego w rozumieniu art. 11a ust. 1 pkt 4 z tym podatnikiem, jeżeli łącznie są spełnione następujące warunki:</a:t>
            </a:r>
          </a:p>
          <a:p>
            <a:endParaRPr lang="pl-PL" dirty="0"/>
          </a:p>
          <a:p>
            <a:r>
              <a:rPr lang="pl-PL" dirty="0"/>
              <a:t>/…/</a:t>
            </a:r>
          </a:p>
          <a:p>
            <a:endParaRPr lang="pl-PL" dirty="0"/>
          </a:p>
          <a:p>
            <a:r>
              <a:rPr lang="pl-PL" strike="sngStrike" dirty="0"/>
              <a:t>(2) ten podmiot powiązany uzyskuje od podatnika lub innych spółek, o których mowa w art. 3 ust. 1, powiązanych w rozumieniu art. 11a ust. 1 pkt 5 z tym podatnikiem, z tytułów wymienionych w ust. 3 co najmniej 50% ogółu przychodów określonych zgodnie z przepisami o podatku dochodowym lub przepisami o rachunkowości;</a:t>
            </a:r>
          </a:p>
          <a:p>
            <a:br>
              <a:rPr lang="pl-PL" dirty="0"/>
            </a:br>
            <a:endParaRPr lang="pl-PL" dirty="0"/>
          </a:p>
        </p:txBody>
      </p:sp>
    </p:spTree>
    <p:extLst>
      <p:ext uri="{BB962C8B-B14F-4D97-AF65-F5344CB8AC3E}">
        <p14:creationId xmlns:p14="http://schemas.microsoft.com/office/powerpoint/2010/main" val="1328279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2B539B-6D9F-F111-B5F8-1A20E7E2D129}"/>
              </a:ext>
            </a:extLst>
          </p:cNvPr>
          <p:cNvSpPr>
            <a:spLocks noGrp="1"/>
          </p:cNvSpPr>
          <p:nvPr>
            <p:ph type="title"/>
          </p:nvPr>
        </p:nvSpPr>
        <p:spPr>
          <a:xfrm>
            <a:off x="442913" y="432000"/>
            <a:ext cx="11306000" cy="886437"/>
          </a:xfrm>
        </p:spPr>
        <p:txBody>
          <a:bodyPr/>
          <a:lstStyle/>
          <a:p>
            <a:r>
              <a:rPr lang="pl-PL" dirty="0"/>
              <a:t>Warunek pochodzenia co najmniej 50% ogółu przychodów spółki </a:t>
            </a:r>
            <a:r>
              <a:rPr lang="pl-PL" dirty="0" err="1"/>
              <a:t>niskoopodatkowanej</a:t>
            </a:r>
            <a:r>
              <a:rPr lang="pl-PL" dirty="0"/>
              <a:t> od polskiego rezydenta</a:t>
            </a:r>
          </a:p>
        </p:txBody>
      </p:sp>
      <p:sp>
        <p:nvSpPr>
          <p:cNvPr id="4" name="Slide Number Placeholder 3">
            <a:extLst>
              <a:ext uri="{FF2B5EF4-FFF2-40B4-BE49-F238E27FC236}">
                <a16:creationId xmlns:a16="http://schemas.microsoft.com/office/drawing/2014/main" id="{4140A1DF-D282-4427-89F0-EE4F4C1E6E5B}"/>
              </a:ext>
            </a:extLst>
          </p:cNvPr>
          <p:cNvSpPr>
            <a:spLocks noGrp="1"/>
          </p:cNvSpPr>
          <p:nvPr>
            <p:ph type="sldNum" idx="12"/>
          </p:nvPr>
        </p:nvSpPr>
        <p:spPr/>
        <p:txBody>
          <a:bodyPr/>
          <a:lstStyle/>
          <a:p>
            <a:fld id="{00000000-1234-1234-1234-123412341234}" type="slidenum">
              <a:rPr lang="en-GB" smtClean="0"/>
              <a:pPr/>
              <a:t>8</a:t>
            </a:fld>
            <a:endParaRPr lang="en-GB"/>
          </a:p>
        </p:txBody>
      </p:sp>
      <p:grpSp>
        <p:nvGrpSpPr>
          <p:cNvPr id="15" name="Group 14">
            <a:extLst>
              <a:ext uri="{FF2B5EF4-FFF2-40B4-BE49-F238E27FC236}">
                <a16:creationId xmlns:a16="http://schemas.microsoft.com/office/drawing/2014/main" id="{4A386B66-0315-2754-667C-83FF6F6B89F2}"/>
              </a:ext>
            </a:extLst>
          </p:cNvPr>
          <p:cNvGrpSpPr/>
          <p:nvPr/>
        </p:nvGrpSpPr>
        <p:grpSpPr>
          <a:xfrm>
            <a:off x="7052707" y="2866600"/>
            <a:ext cx="4696206" cy="1482053"/>
            <a:chOff x="994123" y="2388198"/>
            <a:chExt cx="10350775" cy="3266551"/>
          </a:xfrm>
        </p:grpSpPr>
        <p:sp>
          <p:nvSpPr>
            <p:cNvPr id="5" name="Rectangle 4">
              <a:extLst>
                <a:ext uri="{FF2B5EF4-FFF2-40B4-BE49-F238E27FC236}">
                  <a16:creationId xmlns:a16="http://schemas.microsoft.com/office/drawing/2014/main" id="{1098F8FF-1293-DDCC-D1DC-C17950D1C1CA}"/>
                </a:ext>
              </a:extLst>
            </p:cNvPr>
            <p:cNvSpPr/>
            <p:nvPr/>
          </p:nvSpPr>
          <p:spPr>
            <a:xfrm>
              <a:off x="4722607" y="2388198"/>
              <a:ext cx="2893807" cy="10408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err="1"/>
                <a:t>HoldCo</a:t>
              </a:r>
              <a:endParaRPr lang="pl-PL" dirty="0"/>
            </a:p>
          </p:txBody>
        </p:sp>
        <p:sp>
          <p:nvSpPr>
            <p:cNvPr id="6" name="Rectangle 5">
              <a:extLst>
                <a:ext uri="{FF2B5EF4-FFF2-40B4-BE49-F238E27FC236}">
                  <a16:creationId xmlns:a16="http://schemas.microsoft.com/office/drawing/2014/main" id="{8481EF7B-0188-F8B9-0103-901FB9CB464E}"/>
                </a:ext>
              </a:extLst>
            </p:cNvPr>
            <p:cNvSpPr/>
            <p:nvPr/>
          </p:nvSpPr>
          <p:spPr>
            <a:xfrm>
              <a:off x="4722607" y="4613947"/>
              <a:ext cx="2893807" cy="10408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err="1"/>
                <a:t>PolCo</a:t>
              </a:r>
              <a:endParaRPr lang="pl-PL" dirty="0"/>
            </a:p>
          </p:txBody>
        </p:sp>
        <p:sp>
          <p:nvSpPr>
            <p:cNvPr id="7" name="Rectangle 6">
              <a:extLst>
                <a:ext uri="{FF2B5EF4-FFF2-40B4-BE49-F238E27FC236}">
                  <a16:creationId xmlns:a16="http://schemas.microsoft.com/office/drawing/2014/main" id="{41C5116D-30FB-9675-6ED9-71ED820172CA}"/>
                </a:ext>
              </a:extLst>
            </p:cNvPr>
            <p:cNvSpPr/>
            <p:nvPr/>
          </p:nvSpPr>
          <p:spPr>
            <a:xfrm>
              <a:off x="994123" y="4613947"/>
              <a:ext cx="2893807" cy="10408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err="1"/>
                <a:t>InCo</a:t>
              </a:r>
              <a:endParaRPr lang="pl-PL" dirty="0"/>
            </a:p>
          </p:txBody>
        </p:sp>
        <p:sp>
          <p:nvSpPr>
            <p:cNvPr id="8" name="Rectangle 7">
              <a:extLst>
                <a:ext uri="{FF2B5EF4-FFF2-40B4-BE49-F238E27FC236}">
                  <a16:creationId xmlns:a16="http://schemas.microsoft.com/office/drawing/2014/main" id="{61477B64-9AC3-B0CF-8443-D9378367E20E}"/>
                </a:ext>
              </a:extLst>
            </p:cNvPr>
            <p:cNvSpPr/>
            <p:nvPr/>
          </p:nvSpPr>
          <p:spPr>
            <a:xfrm>
              <a:off x="8451091" y="4613947"/>
              <a:ext cx="2893807" cy="10408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err="1"/>
                <a:t>InCo</a:t>
              </a:r>
              <a:endParaRPr lang="pl-PL" dirty="0"/>
            </a:p>
          </p:txBody>
        </p:sp>
        <p:cxnSp>
          <p:nvCxnSpPr>
            <p:cNvPr id="10" name="Straight Connector 9">
              <a:extLst>
                <a:ext uri="{FF2B5EF4-FFF2-40B4-BE49-F238E27FC236}">
                  <a16:creationId xmlns:a16="http://schemas.microsoft.com/office/drawing/2014/main" id="{2C6DD0CD-6A35-213C-C662-B70F7C1FB8A3}"/>
                </a:ext>
              </a:extLst>
            </p:cNvPr>
            <p:cNvCxnSpPr>
              <a:stCxn id="5" idx="2"/>
              <a:endCxn id="7" idx="0"/>
            </p:cNvCxnSpPr>
            <p:nvPr/>
          </p:nvCxnSpPr>
          <p:spPr>
            <a:xfrm flipH="1">
              <a:off x="2441027" y="3429000"/>
              <a:ext cx="3728484" cy="11849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A7BE63-CA7E-0E36-9BD3-44975E36CC29}"/>
                </a:ext>
              </a:extLst>
            </p:cNvPr>
            <p:cNvCxnSpPr>
              <a:stCxn id="5" idx="2"/>
              <a:endCxn id="6" idx="0"/>
            </p:cNvCxnSpPr>
            <p:nvPr/>
          </p:nvCxnSpPr>
          <p:spPr>
            <a:xfrm>
              <a:off x="6169511" y="3429000"/>
              <a:ext cx="0" cy="11849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DD04197-1C74-EAFD-1AC3-A876D95417AC}"/>
                </a:ext>
              </a:extLst>
            </p:cNvPr>
            <p:cNvCxnSpPr>
              <a:stCxn id="5" idx="2"/>
              <a:endCxn id="8" idx="0"/>
            </p:cNvCxnSpPr>
            <p:nvPr/>
          </p:nvCxnSpPr>
          <p:spPr>
            <a:xfrm>
              <a:off x="6169511" y="3429000"/>
              <a:ext cx="3728484" cy="118494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39EBECCA-F016-0B97-9EF3-F108D71FB75D}"/>
              </a:ext>
            </a:extLst>
          </p:cNvPr>
          <p:cNvSpPr txBox="1"/>
          <p:nvPr/>
        </p:nvSpPr>
        <p:spPr>
          <a:xfrm>
            <a:off x="626701" y="1318437"/>
            <a:ext cx="6097772" cy="5078313"/>
          </a:xfrm>
          <a:prstGeom prst="rect">
            <a:avLst/>
          </a:prstGeom>
          <a:noFill/>
        </p:spPr>
        <p:txBody>
          <a:bodyPr wrap="square">
            <a:spAutoFit/>
          </a:bodyPr>
          <a:lstStyle/>
          <a:p>
            <a:r>
              <a:rPr lang="pl-PL" dirty="0"/>
              <a:t>Art. 24aa </a:t>
            </a:r>
          </a:p>
          <a:p>
            <a:endParaRPr lang="pl-PL" dirty="0"/>
          </a:p>
          <a:p>
            <a:r>
              <a:rPr lang="pl-PL" dirty="0"/>
              <a:t>2. Za przerzucone dochody uznaje się zaliczone do kosztów uzyskania przychodów w roku podatkowym koszty poniesione przez podatnika na rzecz niemającego siedziby lub zarządu na terytorium Rzeczypospolitej Polskiej podmiotu powiązanego w rozumieniu art. 11a ust. 1 pkt 4 z tym podatnikiem, jeżeli łącznie są spełnione następujące warunki:</a:t>
            </a:r>
          </a:p>
          <a:p>
            <a:endParaRPr lang="pl-PL" dirty="0"/>
          </a:p>
          <a:p>
            <a:r>
              <a:rPr lang="pl-PL" dirty="0"/>
              <a:t>/…/</a:t>
            </a:r>
          </a:p>
          <a:p>
            <a:endParaRPr lang="pl-PL" dirty="0"/>
          </a:p>
          <a:p>
            <a:r>
              <a:rPr lang="pl-PL" strike="sngStrike" dirty="0"/>
              <a:t>(2) ten podmiot powiązany uzyskuje od podatnika lub innych spółek, o których mowa w art. 3 ust. 1, powiązanych w rozumieniu art. 11a ust. 1 pkt 5 z tym podatnikiem, z tytułów wymienionych w ust. 3 co najmniej 50% ogółu przychodów określonych zgodnie z przepisami o podatku dochodowym lub przepisami o rachunkowości;</a:t>
            </a:r>
          </a:p>
        </p:txBody>
      </p:sp>
    </p:spTree>
    <p:extLst>
      <p:ext uri="{BB962C8B-B14F-4D97-AF65-F5344CB8AC3E}">
        <p14:creationId xmlns:p14="http://schemas.microsoft.com/office/powerpoint/2010/main" val="3233288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3BB07-E2E1-344F-09B0-02736CD058E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EC53652-81C3-2F77-A048-BB968FDB14C5}"/>
              </a:ext>
            </a:extLst>
          </p:cNvPr>
          <p:cNvSpPr>
            <a:spLocks noGrp="1"/>
          </p:cNvSpPr>
          <p:nvPr>
            <p:ph type="title"/>
          </p:nvPr>
        </p:nvSpPr>
        <p:spPr>
          <a:xfrm>
            <a:off x="425303" y="580856"/>
            <a:ext cx="6782322" cy="1387200"/>
          </a:xfrm>
        </p:spPr>
        <p:txBody>
          <a:bodyPr/>
          <a:lstStyle/>
          <a:p>
            <a:r>
              <a:rPr lang="pl-PL" dirty="0"/>
              <a:t>Jakie zmiany proponuje Ministerstwo Finansów?</a:t>
            </a:r>
          </a:p>
        </p:txBody>
      </p:sp>
      <p:sp>
        <p:nvSpPr>
          <p:cNvPr id="4" name="Slide Number Placeholder 3">
            <a:extLst>
              <a:ext uri="{FF2B5EF4-FFF2-40B4-BE49-F238E27FC236}">
                <a16:creationId xmlns:a16="http://schemas.microsoft.com/office/drawing/2014/main" id="{FA0A725C-0650-1414-A91A-0B9D28B1BBDA}"/>
              </a:ext>
            </a:extLst>
          </p:cNvPr>
          <p:cNvSpPr>
            <a:spLocks noGrp="1"/>
          </p:cNvSpPr>
          <p:nvPr>
            <p:ph type="sldNum" idx="12"/>
          </p:nvPr>
        </p:nvSpPr>
        <p:spPr/>
        <p:txBody>
          <a:bodyPr/>
          <a:lstStyle/>
          <a:p>
            <a:fld id="{00000000-1234-1234-1234-123412341234}" type="slidenum">
              <a:rPr lang="en-GB" smtClean="0"/>
              <a:pPr/>
              <a:t>9</a:t>
            </a:fld>
            <a:endParaRPr lang="en-GB"/>
          </a:p>
        </p:txBody>
      </p:sp>
      <p:pic>
        <p:nvPicPr>
          <p:cNvPr id="1026" name="Picture 2" descr="Ilustracja">
            <a:extLst>
              <a:ext uri="{FF2B5EF4-FFF2-40B4-BE49-F238E27FC236}">
                <a16:creationId xmlns:a16="http://schemas.microsoft.com/office/drawing/2014/main" id="{FE7DF81F-0A1B-197C-FF2C-C25E9155244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312" r="29873"/>
          <a:stretch>
            <a:fillRect/>
          </a:stretch>
        </p:blipFill>
        <p:spPr bwMode="auto">
          <a:xfrm>
            <a:off x="7598093" y="0"/>
            <a:ext cx="466118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BEB047-162C-6CAC-4EEE-410999CF2908}"/>
              </a:ext>
            </a:extLst>
          </p:cNvPr>
          <p:cNvSpPr txBox="1"/>
          <p:nvPr/>
        </p:nvSpPr>
        <p:spPr>
          <a:xfrm>
            <a:off x="442904" y="1479329"/>
            <a:ext cx="6129670" cy="5109091"/>
          </a:xfrm>
          <a:prstGeom prst="rect">
            <a:avLst/>
          </a:prstGeom>
          <a:noFill/>
        </p:spPr>
        <p:txBody>
          <a:bodyPr wrap="square">
            <a:spAutoFit/>
          </a:bodyPr>
          <a:lstStyle/>
          <a:p>
            <a:r>
              <a:rPr lang="pl-PL" sz="1400" dirty="0"/>
              <a:t>Art. 24aa </a:t>
            </a:r>
          </a:p>
          <a:p>
            <a:endParaRPr lang="pl-PL" sz="1400" dirty="0"/>
          </a:p>
          <a:p>
            <a:r>
              <a:rPr lang="pl-PL" sz="1400" dirty="0"/>
              <a:t>2. Za przerzucone dochody uznaje się zaliczone do kosztów uzyskania przychodów w roku podatkowym koszty poniesione przez podatnika na rzecz niemającego siedziby lub zarządu na terytorium Rzeczypospolitej Polskiej podmiotu powiązanego w rozumieniu art. 11a ust. 1 pkt 4 z tym podatnikiem, jeżeli łącznie są spełnione następujące warunki:</a:t>
            </a:r>
          </a:p>
          <a:p>
            <a:endParaRPr lang="pl-PL" sz="1400" dirty="0"/>
          </a:p>
          <a:p>
            <a:r>
              <a:rPr lang="pl-PL" sz="1400" strike="sngStrike" dirty="0"/>
              <a:t>2) ten podmiot powiązany uzyskuje od podatnika lub innych spółek, o których mowa w art. 3 ust. 1, powiązanych w rozumieniu art. 11a ust. 1 pkt 5 z tym podatnikiem, z tytułów wymienionych w ust. 3 co najmniej 50% ogółu przychodów określonych zgodnie z przepisami o podatku dochodowym lub przepisami o rachunkowości;</a:t>
            </a:r>
          </a:p>
          <a:p>
            <a:endParaRPr lang="pl-PL" sz="1400" dirty="0"/>
          </a:p>
          <a:p>
            <a:r>
              <a:rPr lang="pl-PL" sz="1400" dirty="0"/>
              <a:t>3) ten podmiot powiązany przekazuje, w jakiejkolwiek formie, co najmniej 10% przychodów</a:t>
            </a:r>
            <a:r>
              <a:rPr lang="pl-PL" sz="1400" strike="sngStrike" dirty="0"/>
              <a:t>, </a:t>
            </a:r>
            <a:r>
              <a:rPr lang="pl-PL" sz="1400" b="1" strike="sngStrike" dirty="0"/>
              <a:t>o których mowa w pkt 2, </a:t>
            </a:r>
            <a:r>
              <a:rPr lang="pl-PL" sz="1400" dirty="0"/>
              <a:t>na rzecz innego podmiotu:</a:t>
            </a:r>
          </a:p>
          <a:p>
            <a:r>
              <a:rPr lang="pl-PL" sz="1400" dirty="0"/>
              <a:t>a) zaliczając w związku z tym wydatki do kosztów rozliczanych dla celów podatku dochodowego lub wydatki te lub przychody odlicza od dochodu, podstawy opodatkowania lub od podatku w jakiejkolwiek formie, lub</a:t>
            </a:r>
          </a:p>
          <a:p>
            <a:r>
              <a:rPr lang="pl-PL" sz="1400" dirty="0"/>
              <a:t>b) jeżeli przychody te składają się na zysk przeznaczony do wypłaty, bez względu na termin, w formie dywidendy lub innych przychodów z udziału w zyskach osób</a:t>
            </a:r>
            <a:br>
              <a:rPr lang="pl-PL" dirty="0"/>
            </a:br>
            <a:endParaRPr lang="pl-PL" dirty="0"/>
          </a:p>
        </p:txBody>
      </p:sp>
    </p:spTree>
    <p:extLst>
      <p:ext uri="{BB962C8B-B14F-4D97-AF65-F5344CB8AC3E}">
        <p14:creationId xmlns:p14="http://schemas.microsoft.com/office/powerpoint/2010/main" val="758162603"/>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294</TotalTime>
  <Words>2344</Words>
  <Application>Microsoft Office PowerPoint</Application>
  <PresentationFormat>Widescreen</PresentationFormat>
  <Paragraphs>210</Paragraphs>
  <Slides>18</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18</vt:i4>
      </vt:variant>
    </vt:vector>
  </HeadingPairs>
  <TitlesOfParts>
    <vt:vector size="26" baseType="lpstr">
      <vt:lpstr>Aptos</vt:lpstr>
      <vt:lpstr>Aptos Display</vt:lpstr>
      <vt:lpstr>Arial</vt:lpstr>
      <vt:lpstr>Bierstadt</vt:lpstr>
      <vt:lpstr>Georgia</vt:lpstr>
      <vt:lpstr>Roboto</vt:lpstr>
      <vt:lpstr>office theme</vt:lpstr>
      <vt:lpstr>PwC</vt:lpstr>
      <vt:lpstr>Do trzech razy sztuka?   Kolejna próba nowelizacji podatku od przerzuconych dochodów  </vt:lpstr>
      <vt:lpstr>Idea</vt:lpstr>
      <vt:lpstr>PowerPoint Presentation</vt:lpstr>
      <vt:lpstr>Do trzech razy sztuka?</vt:lpstr>
      <vt:lpstr>Nieudany przepis i jego szybka nowelizacja</vt:lpstr>
      <vt:lpstr>Gdzie leży obecnie problem? </vt:lpstr>
      <vt:lpstr>Jakie zmiany proponuje Ministerstwo Finansów?</vt:lpstr>
      <vt:lpstr>Warunek pochodzenia co najmniej 50% ogółu przychodów spółki niskoopodatkowanej od polskiego rezydenta</vt:lpstr>
      <vt:lpstr>Jakie zmiany proponuje Ministerstwo Finansów?</vt:lpstr>
      <vt:lpstr>Jak dotychczas interpretowany był przepis?</vt:lpstr>
      <vt:lpstr>Jaki jest sens art. 24 ust. 2 pkt. 3 ustawy o CIT? </vt:lpstr>
      <vt:lpstr>Czy po zmianie wystarczy przekazanie 10% jakichkolwiek przychodów?</vt:lpstr>
      <vt:lpstr>PowerPoint Presentation</vt:lpstr>
      <vt:lpstr>Skutki ekonomiczne</vt:lpstr>
      <vt:lpstr>Naruszenie przez przepisy swobody przepływu kapitału</vt:lpstr>
      <vt:lpstr>TSUE z dnia 13 marca 2007 r. Test Claimants in the Thin Cap Group Litigation </vt:lpstr>
      <vt:lpstr>Dziękuję</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Mikolaj Kondej</dc:creator>
  <cp:lastModifiedBy>Mikołaj Kondej (PL)</cp:lastModifiedBy>
  <cp:revision>260</cp:revision>
  <dcterms:created xsi:type="dcterms:W3CDTF">2025-10-20T12:25:03Z</dcterms:created>
  <dcterms:modified xsi:type="dcterms:W3CDTF">2025-11-15T09:36:03Z</dcterms:modified>
</cp:coreProperties>
</file>